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omments/modernComment_114_70CC27D5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omments/modernComment_11A_51444C53.xml" ContentType="application/vnd.ms-powerpoint.comments+xml"/>
  <Override PartName="/ppt/comments/modernComment_11F_C92E7CD7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4"/>
  </p:sldMasterIdLst>
  <p:notesMasterIdLst>
    <p:notesMasterId r:id="rId33"/>
  </p:notesMasterIdLst>
  <p:sldIdLst>
    <p:sldId id="256" r:id="rId5"/>
    <p:sldId id="326" r:id="rId6"/>
    <p:sldId id="258" r:id="rId7"/>
    <p:sldId id="276" r:id="rId8"/>
    <p:sldId id="321" r:id="rId9"/>
    <p:sldId id="281" r:id="rId10"/>
    <p:sldId id="297" r:id="rId11"/>
    <p:sldId id="299" r:id="rId12"/>
    <p:sldId id="282" r:id="rId13"/>
    <p:sldId id="284" r:id="rId14"/>
    <p:sldId id="287" r:id="rId15"/>
    <p:sldId id="302" r:id="rId16"/>
    <p:sldId id="296" r:id="rId17"/>
    <p:sldId id="338" r:id="rId18"/>
    <p:sldId id="337" r:id="rId19"/>
    <p:sldId id="332" r:id="rId20"/>
    <p:sldId id="303" r:id="rId21"/>
    <p:sldId id="304" r:id="rId22"/>
    <p:sldId id="323" r:id="rId23"/>
    <p:sldId id="309" r:id="rId24"/>
    <p:sldId id="334" r:id="rId25"/>
    <p:sldId id="310" r:id="rId26"/>
    <p:sldId id="333" r:id="rId27"/>
    <p:sldId id="307" r:id="rId28"/>
    <p:sldId id="320" r:id="rId29"/>
    <p:sldId id="319" r:id="rId30"/>
    <p:sldId id="339" r:id="rId31"/>
    <p:sldId id="34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9B5CC28-609F-5DC5-F9AB-E88546C21F06}" name="Davide Tonelli" initials="DT" userId="Davide Tonelli" providerId="None"/>
  <p188:author id="{C94C1DB6-9C76-28CF-DB0B-7A4A749EFFCE}" name="Simone Calò" initials="SC" userId="Simone Calò" providerId="None"/>
  <p188:author id="{14C3FFD9-01A5-9762-35A3-2620D4BDBE93}" name="Francesco Taverna" initials="FT" userId="Francesco Taverna" providerId="None"/>
  <p188:author id="{3C2DD6F0-1F64-2447-CACE-5F38FA85CF3B}" name="Simone Calò" initials="SC" userId="S::s.calo2@studenti.unipi.it::a7de1b10-7ff0-4749-bfd2-ae0668748ea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D3D3"/>
    <a:srgbClr val="E7E3D5"/>
    <a:srgbClr val="D7D0B7"/>
    <a:srgbClr val="574CC4"/>
    <a:srgbClr val="9088D8"/>
    <a:srgbClr val="9C95DC"/>
    <a:srgbClr val="B73999"/>
    <a:srgbClr val="4869B2"/>
    <a:srgbClr val="E76618"/>
    <a:srgbClr val="90D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227367-843F-4E51-AC41-487120F503E8}" v="12811" dt="2022-07-22T22:33:28.3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Stile medio 4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spPr>
            <a:solidFill>
              <a:srgbClr val="9C95DC"/>
            </a:solidFill>
          </c:spPr>
          <c:dPt>
            <c:idx val="0"/>
            <c:bubble3D val="0"/>
            <c:spPr>
              <a:solidFill>
                <a:srgbClr val="C19AB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3C-4557-8871-FE36CC67697E}"/>
              </c:ext>
            </c:extLst>
          </c:dPt>
          <c:dPt>
            <c:idx val="1"/>
            <c:bubble3D val="0"/>
            <c:spPr>
              <a:solidFill>
                <a:srgbClr val="574C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3C-4557-8871-FE36CC67697E}"/>
              </c:ext>
            </c:extLst>
          </c:dPt>
          <c:cat>
            <c:strRef>
              <c:f>Foglio1!$A$2:$A$3</c:f>
              <c:strCache>
                <c:ptCount val="2"/>
                <c:pt idx="0">
                  <c:v>Diretti varibili</c:v>
                </c:pt>
                <c:pt idx="1">
                  <c:v>Diretti fissi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554648000</c:v>
                </c:pt>
                <c:pt idx="1">
                  <c:v>12727200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B0-41F7-82D6-CF15709032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spPr>
            <a:solidFill>
              <a:srgbClr val="9C95DC"/>
            </a:solidFill>
          </c:spPr>
          <c:dPt>
            <c:idx val="0"/>
            <c:bubble3D val="0"/>
            <c:spPr>
              <a:solidFill>
                <a:srgbClr val="9088D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75B-4C86-B2E9-E27DE8F555F4}"/>
              </c:ext>
            </c:extLst>
          </c:dPt>
          <c:dPt>
            <c:idx val="1"/>
            <c:bubble3D val="0"/>
            <c:spPr>
              <a:solidFill>
                <a:srgbClr val="86B0A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75B-4C86-B2E9-E27DE8F555F4}"/>
              </c:ext>
            </c:extLst>
          </c:dPt>
          <c:cat>
            <c:strRef>
              <c:f>Foglio1!$A$2:$A$3</c:f>
              <c:strCache>
                <c:ptCount val="2"/>
                <c:pt idx="0">
                  <c:v>Indiretto fisso</c:v>
                </c:pt>
                <c:pt idx="1">
                  <c:v>Indiretti variabili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65107500</c:v>
                </c:pt>
                <c:pt idx="1">
                  <c:v>94810000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5B-4C86-B2E9-E27DE8F55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dPt>
            <c:idx val="0"/>
            <c:bubble3D val="0"/>
            <c:spPr>
              <a:solidFill>
                <a:srgbClr val="54A02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C5-49CB-9EF2-DB00AB0605E9}"/>
              </c:ext>
            </c:extLst>
          </c:dPt>
          <c:dPt>
            <c:idx val="1"/>
            <c:bubble3D val="0"/>
            <c:spPr>
              <a:solidFill>
                <a:srgbClr val="EE96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C5-49CB-9EF2-DB00AB0605E9}"/>
              </c:ext>
            </c:extLst>
          </c:dPt>
          <c:dPt>
            <c:idx val="2"/>
            <c:bubble3D val="0"/>
            <c:spPr>
              <a:solidFill>
                <a:srgbClr val="E7661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C5-49CB-9EF2-DB00AB0605E9}"/>
              </c:ext>
            </c:extLst>
          </c:dPt>
          <c:dPt>
            <c:idx val="3"/>
            <c:bubble3D val="0"/>
            <c:spPr>
              <a:solidFill>
                <a:srgbClr val="C42F1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C5-49CB-9EF2-DB00AB0605E9}"/>
              </c:ext>
            </c:extLst>
          </c:dPt>
          <c:dPt>
            <c:idx val="4"/>
            <c:bubble3D val="0"/>
            <c:spPr>
              <a:solidFill>
                <a:srgbClr val="D7D0B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9C5-49CB-9EF2-DB00AB0605E9}"/>
              </c:ext>
            </c:extLst>
          </c:dPt>
          <c:cat>
            <c:strRef>
              <c:f>Foglio1!$A$2:$A$6</c:f>
              <c:strCache>
                <c:ptCount val="5"/>
                <c:pt idx="0">
                  <c:v>Servizi</c:v>
                </c:pt>
                <c:pt idx="1">
                  <c:v>Godimento di beni di terzi</c:v>
                </c:pt>
                <c:pt idx="2">
                  <c:v>Ammortamenti</c:v>
                </c:pt>
                <c:pt idx="3">
                  <c:v>Personale</c:v>
                </c:pt>
                <c:pt idx="4">
                  <c:v>Oneri diversi di gestione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37798500</c:v>
                </c:pt>
                <c:pt idx="1">
                  <c:v>0</c:v>
                </c:pt>
                <c:pt idx="2">
                  <c:v>20103000</c:v>
                </c:pt>
                <c:pt idx="3">
                  <c:v>4922000</c:v>
                </c:pt>
                <c:pt idx="4">
                  <c:v>94810000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9C5-49CB-9EF2-DB00AB0605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dPt>
            <c:idx val="0"/>
            <c:bubble3D val="0"/>
            <c:spPr>
              <a:solidFill>
                <a:srgbClr val="54A02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3-4A4E-A5B8-E9746493E7D7}"/>
              </c:ext>
            </c:extLst>
          </c:dPt>
          <c:dPt>
            <c:idx val="1"/>
            <c:bubble3D val="0"/>
            <c:spPr>
              <a:solidFill>
                <a:srgbClr val="90C22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998-4623-9AC6-8877A317FF73}"/>
              </c:ext>
            </c:extLst>
          </c:dPt>
          <c:dPt>
            <c:idx val="2"/>
            <c:bubble3D val="0"/>
            <c:spPr>
              <a:solidFill>
                <a:srgbClr val="DCC72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998-4623-9AC6-8877A317FF7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998-4623-9AC6-8877A317FF7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A5C-40FE-9CEA-8BA47FE9AC9B}"/>
              </c:ext>
            </c:extLst>
          </c:dPt>
          <c:cat>
            <c:strRef>
              <c:f>Foglio1!$A$2:$A$6</c:f>
              <c:strCache>
                <c:ptCount val="5"/>
                <c:pt idx="0">
                  <c:v>Servizi </c:v>
                </c:pt>
                <c:pt idx="1">
                  <c:v>Variazioni delle rimanenze</c:v>
                </c:pt>
                <c:pt idx="2">
                  <c:v>Costo materie prime</c:v>
                </c:pt>
                <c:pt idx="3">
                  <c:v>Ammortamenti</c:v>
                </c:pt>
                <c:pt idx="4">
                  <c:v>Personale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 formatCode="#,##0">
                  <c:v>145093200</c:v>
                </c:pt>
                <c:pt idx="1">
                  <c:v>6860000</c:v>
                </c:pt>
                <c:pt idx="2" formatCode="#,##0">
                  <c:v>406810800</c:v>
                </c:pt>
                <c:pt idx="3">
                  <c:v>6820800</c:v>
                </c:pt>
                <c:pt idx="4">
                  <c:v>5906400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93-4A4E-A5B8-E9746493E7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spPr>
            <a:solidFill>
              <a:srgbClr val="9C95DC"/>
            </a:solidFill>
          </c:spPr>
          <c:dPt>
            <c:idx val="0"/>
            <c:bubble3D val="0"/>
            <c:spPr>
              <a:solidFill>
                <a:srgbClr val="9088D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75B-4C86-B2E9-E27DE8F555F4}"/>
              </c:ext>
            </c:extLst>
          </c:dPt>
          <c:dPt>
            <c:idx val="1"/>
            <c:bubble3D val="0"/>
            <c:spPr>
              <a:solidFill>
                <a:srgbClr val="86B0A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75B-4C86-B2E9-E27DE8F555F4}"/>
              </c:ext>
            </c:extLst>
          </c:dPt>
          <c:cat>
            <c:strRef>
              <c:f>Foglio1!$A$2:$A$3</c:f>
              <c:strCache>
                <c:ptCount val="2"/>
                <c:pt idx="0">
                  <c:v>Indiretto fisso</c:v>
                </c:pt>
                <c:pt idx="1">
                  <c:v>Indiretti variabili</c:v>
                </c:pt>
              </c:strCache>
            </c:strRef>
          </c:cat>
          <c:val>
            <c:numRef>
              <c:f>Foglio1!$B$2:$B$3</c:f>
              <c:numCache>
                <c:formatCode>#,##0</c:formatCode>
                <c:ptCount val="2"/>
                <c:pt idx="0" formatCode="General">
                  <c:v>39637200</c:v>
                </c:pt>
                <c:pt idx="1">
                  <c:v>7584800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5B-4C86-B2E9-E27DE8F55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dPt>
            <c:idx val="0"/>
            <c:bubble3D val="0"/>
            <c:spPr>
              <a:solidFill>
                <a:srgbClr val="54A02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C5-49CB-9EF2-DB00AB0605E9}"/>
              </c:ext>
            </c:extLst>
          </c:dPt>
          <c:dPt>
            <c:idx val="1"/>
            <c:bubble3D val="0"/>
            <c:spPr>
              <a:solidFill>
                <a:srgbClr val="EE96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C5-49CB-9EF2-DB00AB0605E9}"/>
              </c:ext>
            </c:extLst>
          </c:dPt>
          <c:dPt>
            <c:idx val="2"/>
            <c:bubble3D val="0"/>
            <c:spPr>
              <a:solidFill>
                <a:srgbClr val="E7661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C5-49CB-9EF2-DB00AB0605E9}"/>
              </c:ext>
            </c:extLst>
          </c:dPt>
          <c:dPt>
            <c:idx val="3"/>
            <c:bubble3D val="0"/>
            <c:spPr>
              <a:solidFill>
                <a:srgbClr val="C42F1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C5-49CB-9EF2-DB00AB0605E9}"/>
              </c:ext>
            </c:extLst>
          </c:dPt>
          <c:dPt>
            <c:idx val="4"/>
            <c:bubble3D val="0"/>
            <c:spPr>
              <a:solidFill>
                <a:srgbClr val="D7D0B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9C5-49CB-9EF2-DB00AB0605E9}"/>
              </c:ext>
            </c:extLst>
          </c:dPt>
          <c:cat>
            <c:strRef>
              <c:f>Foglio1!$A$2:$A$6</c:f>
              <c:strCache>
                <c:ptCount val="5"/>
                <c:pt idx="0">
                  <c:v>Servizi</c:v>
                </c:pt>
                <c:pt idx="1">
                  <c:v>Godimento di beni di terzi</c:v>
                </c:pt>
                <c:pt idx="2">
                  <c:v>Ammortamenti</c:v>
                </c:pt>
                <c:pt idx="3">
                  <c:v>Personale</c:v>
                </c:pt>
                <c:pt idx="4">
                  <c:v>Oneri diversi di gestione</c:v>
                </c:pt>
              </c:strCache>
            </c:strRef>
          </c:cat>
          <c:val>
            <c:numRef>
              <c:f>Foglio1!$B$2:$B$6</c:f>
              <c:numCache>
                <c:formatCode>#,##0</c:formatCode>
                <c:ptCount val="5"/>
                <c:pt idx="0">
                  <c:v>30238800</c:v>
                </c:pt>
                <c:pt idx="1">
                  <c:v>913600</c:v>
                </c:pt>
                <c:pt idx="2">
                  <c:v>4547200</c:v>
                </c:pt>
                <c:pt idx="3">
                  <c:v>3937600</c:v>
                </c:pt>
                <c:pt idx="4">
                  <c:v>7584800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9C5-49CB-9EF2-DB00AB0605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 1</c:v>
                </c:pt>
              </c:strCache>
            </c:strRef>
          </c:tx>
          <c:dPt>
            <c:idx val="0"/>
            <c:bubble3D val="0"/>
            <c:spPr>
              <a:solidFill>
                <a:srgbClr val="90D4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6D8-4048-B73D-0C5963CF21C9}"/>
              </c:ext>
            </c:extLst>
          </c:dPt>
          <c:dPt>
            <c:idx val="1"/>
            <c:bubble3D val="0"/>
            <c:spPr>
              <a:solidFill>
                <a:srgbClr val="2148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6D8-4048-B73D-0C5963CF21C9}"/>
              </c:ext>
            </c:extLst>
          </c:dPt>
          <c:cat>
            <c:strRef>
              <c:f>Foglio1!$A$2:$A$3</c:f>
              <c:strCache>
                <c:ptCount val="2"/>
                <c:pt idx="0">
                  <c:v>Ricavi vendite</c:v>
                </c:pt>
                <c:pt idx="1">
                  <c:v>Altri ricavi</c:v>
                </c:pt>
              </c:strCache>
            </c:strRef>
          </c:cat>
          <c:val>
            <c:numRef>
              <c:f>Foglio1!$B$2:$B$3</c:f>
              <c:numCache>
                <c:formatCode>#,##0</c:formatCode>
                <c:ptCount val="2"/>
                <c:pt idx="0">
                  <c:v>641736000</c:v>
                </c:pt>
                <c:pt idx="1">
                  <c:v>47357000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D8-4048-B73D-0C5963CF21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 1</c:v>
                </c:pt>
              </c:strCache>
            </c:strRef>
          </c:tx>
          <c:dPt>
            <c:idx val="0"/>
            <c:bubble3D val="0"/>
            <c:spPr>
              <a:solidFill>
                <a:srgbClr val="90D4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B5F-4FF0-9393-DB34634E9D96}"/>
              </c:ext>
            </c:extLst>
          </c:dPt>
          <c:dPt>
            <c:idx val="1"/>
            <c:bubble3D val="0"/>
            <c:spPr>
              <a:solidFill>
                <a:srgbClr val="2148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B5F-4FF0-9393-DB34634E9D96}"/>
              </c:ext>
            </c:extLst>
          </c:dPt>
          <c:cat>
            <c:strRef>
              <c:f>Foglio1!$A$2:$A$3</c:f>
              <c:strCache>
                <c:ptCount val="2"/>
                <c:pt idx="0">
                  <c:v>Ricavi vendite</c:v>
                </c:pt>
                <c:pt idx="1">
                  <c:v>Altri ricavi</c:v>
                </c:pt>
              </c:strCache>
            </c:strRef>
          </c:cat>
          <c:val>
            <c:numRef>
              <c:f>Foglio1!$B$2:$B$3</c:f>
              <c:numCache>
                <c:formatCode>#,##0</c:formatCode>
                <c:ptCount val="2"/>
                <c:pt idx="0">
                  <c:v>550938000</c:v>
                </c:pt>
                <c:pt idx="1">
                  <c:v>40693000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5F-4FF0-9393-DB34634E9D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2000">
                <a:latin typeface="Bahnschrift" panose="020B0502040204020203" pitchFamily="34" charset="0"/>
              </a:rPr>
              <a:t>S.P. riclassificato</a:t>
            </a:r>
          </a:p>
        </c:rich>
      </c:tx>
      <c:layout>
        <c:manualLayout>
          <c:xMode val="edge"/>
          <c:yMode val="edge"/>
          <c:x val="0.33640862003668737"/>
          <c:y val="1.8482544304138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Attivo Circolante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Foglio1!$A$2:$A$6</c:f>
              <c:strCache>
                <c:ptCount val="5"/>
                <c:pt idx="0">
                  <c:v>Impieghi (2020)</c:v>
                </c:pt>
                <c:pt idx="1">
                  <c:v>Fonti (2020)</c:v>
                </c:pt>
                <c:pt idx="3">
                  <c:v>Impieghi (2019)</c:v>
                </c:pt>
                <c:pt idx="4">
                  <c:v>Fonti (2019)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 formatCode="#,##0">
                  <c:v>511809</c:v>
                </c:pt>
                <c:pt idx="3" formatCode="#,##0">
                  <c:v>511507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ED-4492-B92C-D50E692A6CB7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Attivo Fisso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Foglio1!$A$2:$A$6</c:f>
              <c:strCache>
                <c:ptCount val="5"/>
                <c:pt idx="0">
                  <c:v>Impieghi (2020)</c:v>
                </c:pt>
                <c:pt idx="1">
                  <c:v>Fonti (2020)</c:v>
                </c:pt>
                <c:pt idx="3">
                  <c:v>Impieghi (2019)</c:v>
                </c:pt>
                <c:pt idx="4">
                  <c:v>Fonti (2019)</c:v>
                </c:pt>
              </c:strCache>
            </c:strRef>
          </c:cat>
          <c:val>
            <c:numRef>
              <c:f>Foglio1!$C$2:$C$6</c:f>
              <c:numCache>
                <c:formatCode>General</c:formatCode>
                <c:ptCount val="5"/>
                <c:pt idx="0">
                  <c:v>838363</c:v>
                </c:pt>
                <c:pt idx="3">
                  <c:v>510834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ED-4492-B92C-D50E692A6CB7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Passivo Corrente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Foglio1!$A$2:$A$6</c:f>
              <c:strCache>
                <c:ptCount val="5"/>
                <c:pt idx="0">
                  <c:v>Impieghi (2020)</c:v>
                </c:pt>
                <c:pt idx="1">
                  <c:v>Fonti (2020)</c:v>
                </c:pt>
                <c:pt idx="3">
                  <c:v>Impieghi (2019)</c:v>
                </c:pt>
                <c:pt idx="4">
                  <c:v>Fonti (2019)</c:v>
                </c:pt>
              </c:strCache>
            </c:strRef>
          </c:cat>
          <c:val>
            <c:numRef>
              <c:f>Foglio1!$D$2:$D$6</c:f>
              <c:numCache>
                <c:formatCode>General</c:formatCode>
                <c:ptCount val="5"/>
                <c:pt idx="1">
                  <c:v>480057</c:v>
                </c:pt>
                <c:pt idx="4" formatCode="#,##0">
                  <c:v>672812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ED-4492-B92C-D50E692A6CB7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Passivo Consolidato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Foglio1!$A$2:$A$6</c:f>
              <c:strCache>
                <c:ptCount val="5"/>
                <c:pt idx="0">
                  <c:v>Impieghi (2020)</c:v>
                </c:pt>
                <c:pt idx="1">
                  <c:v>Fonti (2020)</c:v>
                </c:pt>
                <c:pt idx="3">
                  <c:v>Impieghi (2019)</c:v>
                </c:pt>
                <c:pt idx="4">
                  <c:v>Fonti (2019)</c:v>
                </c:pt>
              </c:strCache>
            </c:strRef>
          </c:cat>
          <c:val>
            <c:numRef>
              <c:f>Foglio1!$E$2:$E$6</c:f>
              <c:numCache>
                <c:formatCode>General</c:formatCode>
                <c:ptCount val="5"/>
                <c:pt idx="1">
                  <c:v>484840</c:v>
                </c:pt>
                <c:pt idx="4">
                  <c:v>45738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DED-4492-B92C-D50E692A6CB7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Mezzi Propri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cat>
            <c:strRef>
              <c:f>Foglio1!$A$2:$A$6</c:f>
              <c:strCache>
                <c:ptCount val="5"/>
                <c:pt idx="0">
                  <c:v>Impieghi (2020)</c:v>
                </c:pt>
                <c:pt idx="1">
                  <c:v>Fonti (2020)</c:v>
                </c:pt>
                <c:pt idx="3">
                  <c:v>Impieghi (2019)</c:v>
                </c:pt>
                <c:pt idx="4">
                  <c:v>Fonti (2019)</c:v>
                </c:pt>
              </c:strCache>
            </c:strRef>
          </c:cat>
          <c:val>
            <c:numRef>
              <c:f>Foglio1!$F$2:$F$6</c:f>
              <c:numCache>
                <c:formatCode>General</c:formatCode>
                <c:ptCount val="5"/>
                <c:pt idx="1">
                  <c:v>385275</c:v>
                </c:pt>
                <c:pt idx="4">
                  <c:v>303791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DED-4492-B92C-D50E692A6C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67063215"/>
        <c:axId val="1367061551"/>
        <c:axId val="0"/>
      </c:bar3DChart>
      <c:catAx>
        <c:axId val="13670632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it-IT"/>
          </a:p>
        </c:txPr>
        <c:crossAx val="1367061551"/>
        <c:crosses val="autoZero"/>
        <c:auto val="1"/>
        <c:lblAlgn val="ctr"/>
        <c:lblOffset val="100"/>
        <c:noMultiLvlLbl val="0"/>
      </c:catAx>
      <c:valAx>
        <c:axId val="1367061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it-IT"/>
          </a:p>
        </c:txPr>
        <c:crossAx val="13670632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it-IT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it-IT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Fissi variabili</c:v>
                </c:pt>
              </c:strCache>
            </c:strRef>
          </c:tx>
          <c:spPr>
            <a:solidFill>
              <a:srgbClr val="9C95DC"/>
            </a:solidFill>
          </c:spPr>
          <c:dPt>
            <c:idx val="0"/>
            <c:bubble3D val="0"/>
            <c:spPr>
              <a:solidFill>
                <a:srgbClr val="C19AB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3C-4557-8871-FE36CC67697E}"/>
              </c:ext>
            </c:extLst>
          </c:dPt>
          <c:dPt>
            <c:idx val="1"/>
            <c:bubble3D val="0"/>
            <c:spPr>
              <a:solidFill>
                <a:srgbClr val="574C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3C-4557-8871-FE36CC67697E}"/>
              </c:ext>
            </c:extLst>
          </c:dPt>
          <c:cat>
            <c:strRef>
              <c:f>Foglio1!$A$2:$A$3</c:f>
              <c:strCache>
                <c:ptCount val="2"/>
                <c:pt idx="0">
                  <c:v>Diretti varibili</c:v>
                </c:pt>
                <c:pt idx="1">
                  <c:v>Indiretto fisso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696740000</c:v>
                </c:pt>
                <c:pt idx="1">
                  <c:v>47427000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B0-41F7-82D6-CF15709032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dPt>
            <c:idx val="0"/>
            <c:bubble3D val="0"/>
            <c:spPr>
              <a:solidFill>
                <a:srgbClr val="54A02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3-4A4E-A5B8-E9746493E7D7}"/>
              </c:ext>
            </c:extLst>
          </c:dPt>
          <c:dPt>
            <c:idx val="1"/>
            <c:bubble3D val="0"/>
            <c:spPr>
              <a:solidFill>
                <a:srgbClr val="90C22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998-4623-9AC6-8877A317FF73}"/>
              </c:ext>
            </c:extLst>
          </c:dPt>
          <c:dPt>
            <c:idx val="2"/>
            <c:bubble3D val="0"/>
            <c:spPr>
              <a:solidFill>
                <a:srgbClr val="DCC72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998-4623-9AC6-8877A317FF7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998-4623-9AC6-8877A317FF7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A5C-40FE-9CEA-8BA47FE9AC9B}"/>
              </c:ext>
            </c:extLst>
          </c:dPt>
          <c:cat>
            <c:strRef>
              <c:f>Foglio1!$A$2:$A$6</c:f>
              <c:strCache>
                <c:ptCount val="5"/>
                <c:pt idx="0">
                  <c:v>Servizi </c:v>
                </c:pt>
                <c:pt idx="1">
                  <c:v>Variazioni delle rimanenze</c:v>
                </c:pt>
                <c:pt idx="2">
                  <c:v>Costo materie prime</c:v>
                </c:pt>
                <c:pt idx="3">
                  <c:v>Ammortamenti</c:v>
                </c:pt>
                <c:pt idx="4">
                  <c:v>Personale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181366500</c:v>
                </c:pt>
                <c:pt idx="1">
                  <c:v>6860000</c:v>
                </c:pt>
                <c:pt idx="2">
                  <c:v>508513500</c:v>
                </c:pt>
                <c:pt idx="3">
                  <c:v>40044000</c:v>
                </c:pt>
                <c:pt idx="4">
                  <c:v>7383000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93-4A4E-A5B8-E9746493E7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14_70CC27D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9633F5-DE1D-432F-B9CE-3DCC0BC28D00}" authorId="{C94C1DB6-9C76-28CF-DB0B-7A4A749EFFCE}" created="2022-07-08T09:37:52.976">
    <pc:sldMkLst xmlns:pc="http://schemas.microsoft.com/office/powerpoint/2013/main/command">
      <pc:docMk/>
      <pc:sldMk cId="1892427733" sldId="276"/>
    </pc:sldMkLst>
    <p188:txBody>
      <a:bodyPr/>
      <a:lstStyle/>
      <a:p>
        <a:r>
          <a:rPr lang="it-IT"/>
          <a:t>Secondo la definizione europea, è una grande impresa (al 2021, il numero di dipendenti è 544, maggiore di 250)
Fonte: https://ec.europa.eu/docsroom/documents/42921/attachments/1/translations/it/renditions/native</a:t>
        </a:r>
      </a:p>
    </p188:txBody>
  </p188:cm>
  <p188:cm id="{B51AECE9-E07B-4FC2-B791-7B510E08811C}" authorId="{C94C1DB6-9C76-28CF-DB0B-7A4A749EFFCE}" created="2022-07-08T12:53:14.606">
    <pc:sldMkLst xmlns:pc="http://schemas.microsoft.com/office/powerpoint/2013/main/command">
      <pc:docMk/>
      <pc:sldMk cId="1892427733" sldId="276"/>
    </pc:sldMkLst>
    <p188:txBody>
      <a:bodyPr/>
      <a:lstStyle/>
      <a:p>
        <a:r>
          <a:rPr lang="it-IT"/>
          <a:t>La sede legale è a Milano</a:t>
        </a:r>
      </a:p>
    </p188:txBody>
  </p188:cm>
</p188:cmLst>
</file>

<file path=ppt/comments/modernComment_11A_51444C5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553F671-9E00-449E-A791-EC0913CADBA8}" authorId="{C94C1DB6-9C76-28CF-DB0B-7A4A749EFFCE}" created="2022-07-07T09:21:22.102">
    <pc:sldMkLst xmlns:pc="http://schemas.microsoft.com/office/powerpoint/2013/main/command">
      <pc:docMk/>
      <pc:sldMk cId="1363430483" sldId="282"/>
    </pc:sldMkLst>
    <p188:txBody>
      <a:bodyPr/>
      <a:lstStyle/>
      <a:p>
        <a:r>
          <a:rPr lang="it-IT"/>
          <a:t>Zaffiro spain bidco == Asterion</a:t>
        </a:r>
      </a:p>
    </p188:txBody>
  </p188:cm>
</p188:cmLst>
</file>

<file path=ppt/comments/modernComment_11F_C92E7CD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D979273-4352-4B3B-B75A-EF3DD22D6CBB}" authorId="{C94C1DB6-9C76-28CF-DB0B-7A4A749EFFCE}" created="2022-07-15T17:09:22.573">
    <pc:sldMkLst xmlns:pc="http://schemas.microsoft.com/office/powerpoint/2013/main/command">
      <pc:docMk/>
      <pc:sldMk cId="3375267031" sldId="287"/>
    </pc:sldMkLst>
    <p188:txBody>
      <a:bodyPr/>
      <a:lstStyle/>
      <a:p>
        <a:r>
          <a:rPr lang="it-IT"/>
          <a:t>AFC = Accounting, Finance &amp; Control
GEM = Generation and energy management
ICT = Information and Communication Technologies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slide" Target="../slides/slide8.xml"/><Relationship Id="rId1" Type="http://schemas.openxmlformats.org/officeDocument/2006/relationships/slide" Target="../slides/slide3.xml"/><Relationship Id="rId5" Type="http://schemas.openxmlformats.org/officeDocument/2006/relationships/slide" Target="../slides/slide20.xml"/><Relationship Id="rId4" Type="http://schemas.openxmlformats.org/officeDocument/2006/relationships/slide" Target="../slides/slide12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hyperlink" Target="https://www.sorgenia.it/shared/files/editor/codice_etico_gruppo_sorgenia_mar2022.pdf" TargetMode="External"/><Relationship Id="rId7" Type="http://schemas.openxmlformats.org/officeDocument/2006/relationships/hyperlink" Target="https://www.sorgenia.it/shared/files/attachments/2020/19sorgeniachainside.pdf" TargetMode="External"/><Relationship Id="rId2" Type="http://schemas.openxmlformats.org/officeDocument/2006/relationships/hyperlink" Target="https://www.sorgenia.it/shared/files/attachments/2021/bilanciosorgeniaspa31122020civilisticoeconsolidato-ing_0.pdf" TargetMode="External"/><Relationship Id="rId1" Type="http://schemas.openxmlformats.org/officeDocument/2006/relationships/hyperlink" Target="https://www.sorgenia.it/shared/files/attachments/2020/32sorgeniacsspotnovembre.pdf" TargetMode="External"/><Relationship Id="rId6" Type="http://schemas.openxmlformats.org/officeDocument/2006/relationships/hyperlink" Target="https://www.sorgenia.it/shared/files/attachments/2020/bilanciogrupposorgeniaesorgeniaspa2019eng.pdf" TargetMode="External"/><Relationship Id="rId5" Type="http://schemas.openxmlformats.org/officeDocument/2006/relationships/hyperlink" Target="https://www.sorgenia.it/shared/files/attachments/2020/cssorgeniavendita.pdf" TargetMode="External"/><Relationship Id="rId4" Type="http://schemas.openxmlformats.org/officeDocument/2006/relationships/hyperlink" Target="https://www.senato.it/documenti/repository/commissioni/comm10/documenti_acquisiti/AG%20335/2011_04_13%20Sorgenia.pdf" TargetMode="External"/><Relationship Id="rId9" Type="http://schemas.openxmlformats.org/officeDocument/2006/relationships/image" Target="../media/image81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hyperlink" Target="https://www.corriere.it/economia/17_marzo_08/sorgenia-ricavi-15-miliardi-bebe-vio-nuova-testimonial-33b035e4-040b-11e7-9858-d74470e8bbec.shtml" TargetMode="External"/><Relationship Id="rId7" Type="http://schemas.openxmlformats.org/officeDocument/2006/relationships/hyperlink" Target="https://www.linkedin.com/company/sorgenia/" TargetMode="External"/><Relationship Id="rId2" Type="http://schemas.openxmlformats.org/officeDocument/2006/relationships/hyperlink" Target="https://www.ilsole24ore.com/art/sorgenia-f2i-entra-campo-il-fondo-asterion-AChMUHs" TargetMode="External"/><Relationship Id="rId1" Type="http://schemas.openxmlformats.org/officeDocument/2006/relationships/hyperlink" Target="https://www.e-gazette.it/sezione/elettricita/sorgenia-passa-ufficialmente-banche-testa-mancini-nuovo-cda" TargetMode="External"/><Relationship Id="rId6" Type="http://schemas.openxmlformats.org/officeDocument/2006/relationships/hyperlink" Target="https://www.facebook.com/sorgenia/" TargetMode="External"/><Relationship Id="rId5" Type="http://schemas.openxmlformats.org/officeDocument/2006/relationships/hyperlink" Target="https://www.sorgenia.it/" TargetMode="External"/><Relationship Id="rId4" Type="http://schemas.openxmlformats.org/officeDocument/2006/relationships/hyperlink" Target="https://www.milanofinanza.it/news/sorgenia-acquisisce-il-controllo-di-universal-sun-201903141250547206" TargetMode="External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rgenia.it/shared/files/attachments/2020/cssorgeniavendita.pdf" TargetMode="External"/><Relationship Id="rId3" Type="http://schemas.openxmlformats.org/officeDocument/2006/relationships/hyperlink" Target="https://www.sorgenia.it/shared/files/attachments/2020/bilanciogrupposorgeniaesorgeniaspa2019eng.pdf" TargetMode="External"/><Relationship Id="rId7" Type="http://schemas.openxmlformats.org/officeDocument/2006/relationships/hyperlink" Target="https://www.sorgenia.it/shared/files/attachments/2020/19sorgeniachainside.pdf" TargetMode="External"/><Relationship Id="rId2" Type="http://schemas.openxmlformats.org/officeDocument/2006/relationships/image" Target="../media/image80.png"/><Relationship Id="rId1" Type="http://schemas.openxmlformats.org/officeDocument/2006/relationships/hyperlink" Target="https://www.sorgenia.it/shared/files/attachments/2021/bilanciosorgeniaspa31122020civilisticoeconsolidato-ing_0.pdf" TargetMode="External"/><Relationship Id="rId6" Type="http://schemas.openxmlformats.org/officeDocument/2006/relationships/hyperlink" Target="https://www.sorgenia.it/shared/files/attachments/2020/32sorgeniacsspotnovembre.pdf" TargetMode="External"/><Relationship Id="rId5" Type="http://schemas.openxmlformats.org/officeDocument/2006/relationships/hyperlink" Target="https://www.senato.it/documenti/repository/commissioni/comm10/documenti_acquisiti/AG%20335/2011_04_13%20Sorgenia.pdf" TargetMode="External"/><Relationship Id="rId4" Type="http://schemas.openxmlformats.org/officeDocument/2006/relationships/hyperlink" Target="https://www.sorgenia.it/shared/files/editor/codice_etico_gruppo_sorgenia_mar2022.pdf" TargetMode="External"/><Relationship Id="rId9" Type="http://schemas.openxmlformats.org/officeDocument/2006/relationships/image" Target="../media/image81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lsole24ore.com/art/sorgenia-f2i-entra-campo-il-fondo-asterion-AChMUHs" TargetMode="External"/><Relationship Id="rId3" Type="http://schemas.openxmlformats.org/officeDocument/2006/relationships/hyperlink" Target="https://www.facebook.com/sorgenia/" TargetMode="External"/><Relationship Id="rId7" Type="http://schemas.openxmlformats.org/officeDocument/2006/relationships/hyperlink" Target="https://www.milanofinanza.it/news/sorgenia-acquisisce-il-controllo-di-universal-sun-201903141250547206" TargetMode="External"/><Relationship Id="rId2" Type="http://schemas.openxmlformats.org/officeDocument/2006/relationships/image" Target="../media/image84.png"/><Relationship Id="rId1" Type="http://schemas.openxmlformats.org/officeDocument/2006/relationships/hyperlink" Target="https://www.sorgenia.it/" TargetMode="External"/><Relationship Id="rId6" Type="http://schemas.openxmlformats.org/officeDocument/2006/relationships/hyperlink" Target="https://www.corriere.it/economia/17_marzo_08/sorgenia-ricavi-15-miliardi-bebe-vio-nuova-testimonial-33b035e4-040b-11e7-9858-d74470e8bbec.shtml" TargetMode="External"/><Relationship Id="rId5" Type="http://schemas.openxmlformats.org/officeDocument/2006/relationships/hyperlink" Target="https://www.e-gazette.it/sezione/elettricita/sorgenia-passa-ufficialmente-banche-testa-mancini-nuovo-cda" TargetMode="External"/><Relationship Id="rId4" Type="http://schemas.openxmlformats.org/officeDocument/2006/relationships/hyperlink" Target="https://www.linkedin.com/company/sorgenia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AF04D9-744C-4472-A9E5-D09102AC0E23}" type="doc">
      <dgm:prSet loTypeId="urn:microsoft.com/office/officeart/2005/8/layout/vProcess5" loCatId="process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FCC64F7-F197-4E59-92EB-AD3BD38D6BF2}">
      <dgm:prSet phldrT="[Testo]"/>
      <dgm:spPr/>
      <dgm:t>
        <a:bodyPr/>
        <a:lstStyle/>
        <a:p>
          <a:r>
            <a:rPr lang="it-IT"/>
            <a:t>Presentazione &amp; storia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F98CB8A7-16D7-480D-A41E-66AA8CBAA232}" type="parTrans" cxnId="{514E5B55-28B7-42EB-9D8F-4BDFBCCC6080}">
      <dgm:prSet/>
      <dgm:spPr/>
      <dgm:t>
        <a:bodyPr/>
        <a:lstStyle/>
        <a:p>
          <a:endParaRPr lang="it-IT"/>
        </a:p>
      </dgm:t>
    </dgm:pt>
    <dgm:pt modelId="{158E998A-8A87-4440-8A48-A7366D8345A9}" type="sibTrans" cxnId="{514E5B55-28B7-42EB-9D8F-4BDFBCCC6080}">
      <dgm:prSet/>
      <dgm:spPr/>
      <dgm:t>
        <a:bodyPr/>
        <a:lstStyle/>
        <a:p>
          <a:endParaRPr lang="it-IT"/>
        </a:p>
      </dgm:t>
    </dgm:pt>
    <dgm:pt modelId="{5006211F-29D7-495E-845B-6660BE714DB4}">
      <dgm:prSet phldrT="[Testo]"/>
      <dgm:spPr>
        <a:solidFill>
          <a:srgbClr val="20487E"/>
        </a:solidFill>
      </dgm:spPr>
      <dgm:t>
        <a:bodyPr/>
        <a:lstStyle/>
        <a:p>
          <a:r>
            <a:rPr lang="it-IT"/>
            <a:t>Governance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8D34AE94-F6C6-40AB-8FD6-DF89094CF4FC}" type="parTrans" cxnId="{AA6EED5C-4167-4F22-A7CE-4AC0805AA161}">
      <dgm:prSet/>
      <dgm:spPr/>
      <dgm:t>
        <a:bodyPr/>
        <a:lstStyle/>
        <a:p>
          <a:endParaRPr lang="it-IT"/>
        </a:p>
      </dgm:t>
    </dgm:pt>
    <dgm:pt modelId="{1180038C-2030-41B1-BB30-D685B02D0071}" type="sibTrans" cxnId="{AA6EED5C-4167-4F22-A7CE-4AC0805AA161}">
      <dgm:prSet/>
      <dgm:spPr/>
      <dgm:t>
        <a:bodyPr/>
        <a:lstStyle/>
        <a:p>
          <a:endParaRPr lang="it-IT"/>
        </a:p>
      </dgm:t>
    </dgm:pt>
    <dgm:pt modelId="{F0382FF3-C047-4584-B0A9-8842E599B5D8}">
      <dgm:prSet phldrT="[Testo]"/>
      <dgm:spPr>
        <a:solidFill>
          <a:srgbClr val="20487E"/>
        </a:solidFill>
      </dgm:spPr>
      <dgm:t>
        <a:bodyPr/>
        <a:lstStyle/>
        <a:p>
          <a:r>
            <a:rPr lang="it-IT"/>
            <a:t>Analisi del bilancio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8E8D4935-9D12-41EA-82C8-A3264DCD5B3E}" type="parTrans" cxnId="{61F1AD3F-FE3B-4BFB-A1A8-F647DCEA2775}">
      <dgm:prSet/>
      <dgm:spPr/>
      <dgm:t>
        <a:bodyPr/>
        <a:lstStyle/>
        <a:p>
          <a:endParaRPr lang="it-IT"/>
        </a:p>
      </dgm:t>
    </dgm:pt>
    <dgm:pt modelId="{F0128723-D540-448F-B44C-3D7D86164960}" type="sibTrans" cxnId="{61F1AD3F-FE3B-4BFB-A1A8-F647DCEA2775}">
      <dgm:prSet/>
      <dgm:spPr/>
      <dgm:t>
        <a:bodyPr/>
        <a:lstStyle/>
        <a:p>
          <a:endParaRPr lang="it-IT"/>
        </a:p>
      </dgm:t>
    </dgm:pt>
    <dgm:pt modelId="{BCEEC7EE-1F0D-44F6-9179-A43B122E4013}">
      <dgm:prSet phldrT="[Testo]"/>
      <dgm:spPr/>
      <dgm:t>
        <a:bodyPr/>
        <a:lstStyle/>
        <a:p>
          <a:r>
            <a:rPr lang="it-IT"/>
            <a:t>Business Model Canvas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F84466A2-A0C0-4F2E-B97D-5C5644E08E0B}" type="parTrans" cxnId="{9B046F31-2B60-485C-8F9E-FCA82B4CF7F2}">
      <dgm:prSet/>
      <dgm:spPr/>
      <dgm:t>
        <a:bodyPr/>
        <a:lstStyle/>
        <a:p>
          <a:endParaRPr lang="it-IT"/>
        </a:p>
      </dgm:t>
    </dgm:pt>
    <dgm:pt modelId="{64E63B0F-AAFE-407E-8EEF-5DDDF4D069A0}" type="sibTrans" cxnId="{9B046F31-2B60-485C-8F9E-FCA82B4CF7F2}">
      <dgm:prSet/>
      <dgm:spPr/>
      <dgm:t>
        <a:bodyPr/>
        <a:lstStyle/>
        <a:p>
          <a:endParaRPr lang="it-IT"/>
        </a:p>
      </dgm:t>
    </dgm:pt>
    <dgm:pt modelId="{C3E1EC25-E3A0-4579-918C-BA3F0DB1DD13}">
      <dgm:prSet phldrT="[Testo]"/>
      <dgm:spPr/>
      <dgm:t>
        <a:bodyPr/>
        <a:lstStyle/>
        <a:p>
          <a:r>
            <a:rPr lang="it-IT"/>
            <a:t>Bibliografia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34E7DB8D-B2C3-4ACD-8687-2D2128E16ADB}" type="parTrans" cxnId="{5132EEBE-F58C-4EC2-9F93-BCEAC1CE607F}">
      <dgm:prSet/>
      <dgm:spPr/>
      <dgm:t>
        <a:bodyPr/>
        <a:lstStyle/>
        <a:p>
          <a:endParaRPr lang="it-IT"/>
        </a:p>
      </dgm:t>
    </dgm:pt>
    <dgm:pt modelId="{191248CD-E92E-4DF8-B4C8-A550250FA9B1}" type="sibTrans" cxnId="{5132EEBE-F58C-4EC2-9F93-BCEAC1CE607F}">
      <dgm:prSet/>
      <dgm:spPr/>
      <dgm:t>
        <a:bodyPr/>
        <a:lstStyle/>
        <a:p>
          <a:endParaRPr lang="it-IT"/>
        </a:p>
      </dgm:t>
    </dgm:pt>
    <dgm:pt modelId="{383DF559-8012-4007-9780-97C9BA1250C8}" type="pres">
      <dgm:prSet presAssocID="{19AF04D9-744C-4472-A9E5-D09102AC0E23}" presName="outerComposite" presStyleCnt="0">
        <dgm:presLayoutVars>
          <dgm:chMax val="5"/>
          <dgm:dir/>
          <dgm:resizeHandles val="exact"/>
        </dgm:presLayoutVars>
      </dgm:prSet>
      <dgm:spPr/>
    </dgm:pt>
    <dgm:pt modelId="{BF3FC412-2454-4F40-87E1-0EC0F3653F10}" type="pres">
      <dgm:prSet presAssocID="{19AF04D9-744C-4472-A9E5-D09102AC0E23}" presName="dummyMaxCanvas" presStyleCnt="0">
        <dgm:presLayoutVars/>
      </dgm:prSet>
      <dgm:spPr/>
    </dgm:pt>
    <dgm:pt modelId="{20424C48-9710-476B-8BF6-C66AF76C1616}" type="pres">
      <dgm:prSet presAssocID="{19AF04D9-744C-4472-A9E5-D09102AC0E23}" presName="FiveNodes_1" presStyleLbl="node1" presStyleIdx="0" presStyleCnt="5">
        <dgm:presLayoutVars>
          <dgm:bulletEnabled val="1"/>
        </dgm:presLayoutVars>
      </dgm:prSet>
      <dgm:spPr/>
    </dgm:pt>
    <dgm:pt modelId="{3BCCFEE3-22A6-46AE-9CF8-6435DB491040}" type="pres">
      <dgm:prSet presAssocID="{19AF04D9-744C-4472-A9E5-D09102AC0E23}" presName="FiveNodes_2" presStyleLbl="node1" presStyleIdx="1" presStyleCnt="5">
        <dgm:presLayoutVars>
          <dgm:bulletEnabled val="1"/>
        </dgm:presLayoutVars>
      </dgm:prSet>
      <dgm:spPr/>
    </dgm:pt>
    <dgm:pt modelId="{3DAB0FAC-BDBE-47C3-9C04-54A3AF907E20}" type="pres">
      <dgm:prSet presAssocID="{19AF04D9-744C-4472-A9E5-D09102AC0E23}" presName="FiveNodes_3" presStyleLbl="node1" presStyleIdx="2" presStyleCnt="5">
        <dgm:presLayoutVars>
          <dgm:bulletEnabled val="1"/>
        </dgm:presLayoutVars>
      </dgm:prSet>
      <dgm:spPr/>
    </dgm:pt>
    <dgm:pt modelId="{BA44E3A9-50A2-4F1E-AEF8-0D931745D3AA}" type="pres">
      <dgm:prSet presAssocID="{19AF04D9-744C-4472-A9E5-D09102AC0E23}" presName="FiveNodes_4" presStyleLbl="node1" presStyleIdx="3" presStyleCnt="5">
        <dgm:presLayoutVars>
          <dgm:bulletEnabled val="1"/>
        </dgm:presLayoutVars>
      </dgm:prSet>
      <dgm:spPr/>
    </dgm:pt>
    <dgm:pt modelId="{7D010417-46DC-4ED3-97CE-108ECE8C411A}" type="pres">
      <dgm:prSet presAssocID="{19AF04D9-744C-4472-A9E5-D09102AC0E23}" presName="FiveNodes_5" presStyleLbl="node1" presStyleIdx="4" presStyleCnt="5">
        <dgm:presLayoutVars>
          <dgm:bulletEnabled val="1"/>
        </dgm:presLayoutVars>
      </dgm:prSet>
      <dgm:spPr/>
    </dgm:pt>
    <dgm:pt modelId="{C247FBE6-0CB1-4295-9F80-93720EA71538}" type="pres">
      <dgm:prSet presAssocID="{19AF04D9-744C-4472-A9E5-D09102AC0E23}" presName="FiveConn_1-2" presStyleLbl="fgAccFollowNode1" presStyleIdx="0" presStyleCnt="4">
        <dgm:presLayoutVars>
          <dgm:bulletEnabled val="1"/>
        </dgm:presLayoutVars>
      </dgm:prSet>
      <dgm:spPr/>
    </dgm:pt>
    <dgm:pt modelId="{69CC8F70-E0AA-47EB-B5AE-1E3F4903BE2A}" type="pres">
      <dgm:prSet presAssocID="{19AF04D9-744C-4472-A9E5-D09102AC0E23}" presName="FiveConn_2-3" presStyleLbl="fgAccFollowNode1" presStyleIdx="1" presStyleCnt="4">
        <dgm:presLayoutVars>
          <dgm:bulletEnabled val="1"/>
        </dgm:presLayoutVars>
      </dgm:prSet>
      <dgm:spPr/>
    </dgm:pt>
    <dgm:pt modelId="{9288D000-2A4F-438B-975A-9A0F8BEE7EBD}" type="pres">
      <dgm:prSet presAssocID="{19AF04D9-744C-4472-A9E5-D09102AC0E23}" presName="FiveConn_3-4" presStyleLbl="fgAccFollowNode1" presStyleIdx="2" presStyleCnt="4">
        <dgm:presLayoutVars>
          <dgm:bulletEnabled val="1"/>
        </dgm:presLayoutVars>
      </dgm:prSet>
      <dgm:spPr/>
    </dgm:pt>
    <dgm:pt modelId="{860F93E9-5F4D-46FF-AEB1-70B201AC6C36}" type="pres">
      <dgm:prSet presAssocID="{19AF04D9-744C-4472-A9E5-D09102AC0E23}" presName="FiveConn_4-5" presStyleLbl="fgAccFollowNode1" presStyleIdx="3" presStyleCnt="4">
        <dgm:presLayoutVars>
          <dgm:bulletEnabled val="1"/>
        </dgm:presLayoutVars>
      </dgm:prSet>
      <dgm:spPr/>
    </dgm:pt>
    <dgm:pt modelId="{43B8D670-1681-4904-8AA0-2BB7AF9E3848}" type="pres">
      <dgm:prSet presAssocID="{19AF04D9-744C-4472-A9E5-D09102AC0E23}" presName="FiveNodes_1_text" presStyleLbl="node1" presStyleIdx="4" presStyleCnt="5">
        <dgm:presLayoutVars>
          <dgm:bulletEnabled val="1"/>
        </dgm:presLayoutVars>
      </dgm:prSet>
      <dgm:spPr/>
    </dgm:pt>
    <dgm:pt modelId="{808FBCC4-D458-4D42-8A90-CECC0A09CCDC}" type="pres">
      <dgm:prSet presAssocID="{19AF04D9-744C-4472-A9E5-D09102AC0E23}" presName="FiveNodes_2_text" presStyleLbl="node1" presStyleIdx="4" presStyleCnt="5">
        <dgm:presLayoutVars>
          <dgm:bulletEnabled val="1"/>
        </dgm:presLayoutVars>
      </dgm:prSet>
      <dgm:spPr/>
    </dgm:pt>
    <dgm:pt modelId="{0439D7B5-4609-46CA-9971-25702971F147}" type="pres">
      <dgm:prSet presAssocID="{19AF04D9-744C-4472-A9E5-D09102AC0E23}" presName="FiveNodes_3_text" presStyleLbl="node1" presStyleIdx="4" presStyleCnt="5">
        <dgm:presLayoutVars>
          <dgm:bulletEnabled val="1"/>
        </dgm:presLayoutVars>
      </dgm:prSet>
      <dgm:spPr/>
    </dgm:pt>
    <dgm:pt modelId="{E9F478BA-1270-4C60-9CBE-69EBE4FAD11F}" type="pres">
      <dgm:prSet presAssocID="{19AF04D9-744C-4472-A9E5-D09102AC0E23}" presName="FiveNodes_4_text" presStyleLbl="node1" presStyleIdx="4" presStyleCnt="5">
        <dgm:presLayoutVars>
          <dgm:bulletEnabled val="1"/>
        </dgm:presLayoutVars>
      </dgm:prSet>
      <dgm:spPr/>
    </dgm:pt>
    <dgm:pt modelId="{88B4B95F-13B0-4904-814C-71AF91327897}" type="pres">
      <dgm:prSet presAssocID="{19AF04D9-744C-4472-A9E5-D09102AC0E2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8A96206-FA01-4720-9358-5A5FB961D582}" type="presOf" srcId="{F0382FF3-C047-4584-B0A9-8842E599B5D8}" destId="{E9F478BA-1270-4C60-9CBE-69EBE4FAD11F}" srcOrd="1" destOrd="0" presId="urn:microsoft.com/office/officeart/2005/8/layout/vProcess5"/>
    <dgm:cxn modelId="{491D0611-5ABD-4D86-8276-68C6A3752245}" type="presOf" srcId="{158E998A-8A87-4440-8A48-A7366D8345A9}" destId="{C247FBE6-0CB1-4295-9F80-93720EA71538}" srcOrd="0" destOrd="0" presId="urn:microsoft.com/office/officeart/2005/8/layout/vProcess5"/>
    <dgm:cxn modelId="{9B046F31-2B60-485C-8F9E-FCA82B4CF7F2}" srcId="{19AF04D9-744C-4472-A9E5-D09102AC0E23}" destId="{BCEEC7EE-1F0D-44F6-9179-A43B122E4013}" srcOrd="2" destOrd="0" parTransId="{F84466A2-A0C0-4F2E-B97D-5C5644E08E0B}" sibTransId="{64E63B0F-AAFE-407E-8EEF-5DDDF4D069A0}"/>
    <dgm:cxn modelId="{64971236-DDB0-4905-8461-1A2CF7629881}" type="presOf" srcId="{5006211F-29D7-495E-845B-6660BE714DB4}" destId="{808FBCC4-D458-4D42-8A90-CECC0A09CCDC}" srcOrd="1" destOrd="0" presId="urn:microsoft.com/office/officeart/2005/8/layout/vProcess5"/>
    <dgm:cxn modelId="{E6495F3E-F7DC-4ED5-B434-3F252F43A462}" type="presOf" srcId="{5006211F-29D7-495E-845B-6660BE714DB4}" destId="{3BCCFEE3-22A6-46AE-9CF8-6435DB491040}" srcOrd="0" destOrd="0" presId="urn:microsoft.com/office/officeart/2005/8/layout/vProcess5"/>
    <dgm:cxn modelId="{61F1AD3F-FE3B-4BFB-A1A8-F647DCEA2775}" srcId="{19AF04D9-744C-4472-A9E5-D09102AC0E23}" destId="{F0382FF3-C047-4584-B0A9-8842E599B5D8}" srcOrd="3" destOrd="0" parTransId="{8E8D4935-9D12-41EA-82C8-A3264DCD5B3E}" sibTransId="{F0128723-D540-448F-B44C-3D7D86164960}"/>
    <dgm:cxn modelId="{AA6EED5C-4167-4F22-A7CE-4AC0805AA161}" srcId="{19AF04D9-744C-4472-A9E5-D09102AC0E23}" destId="{5006211F-29D7-495E-845B-6660BE714DB4}" srcOrd="1" destOrd="0" parTransId="{8D34AE94-F6C6-40AB-8FD6-DF89094CF4FC}" sibTransId="{1180038C-2030-41B1-BB30-D685B02D0071}"/>
    <dgm:cxn modelId="{CB6E9067-F4BF-41BB-8C7C-80C245C74FA2}" type="presOf" srcId="{BCEEC7EE-1F0D-44F6-9179-A43B122E4013}" destId="{3DAB0FAC-BDBE-47C3-9C04-54A3AF907E20}" srcOrd="0" destOrd="0" presId="urn:microsoft.com/office/officeart/2005/8/layout/vProcess5"/>
    <dgm:cxn modelId="{781D5A68-423E-485E-98C3-2C0C01D1E7C2}" type="presOf" srcId="{C3E1EC25-E3A0-4579-918C-BA3F0DB1DD13}" destId="{88B4B95F-13B0-4904-814C-71AF91327897}" srcOrd="1" destOrd="0" presId="urn:microsoft.com/office/officeart/2005/8/layout/vProcess5"/>
    <dgm:cxn modelId="{95079968-B3B0-4367-BD0A-F947A9E7315F}" type="presOf" srcId="{F0382FF3-C047-4584-B0A9-8842E599B5D8}" destId="{BA44E3A9-50A2-4F1E-AEF8-0D931745D3AA}" srcOrd="0" destOrd="0" presId="urn:microsoft.com/office/officeart/2005/8/layout/vProcess5"/>
    <dgm:cxn modelId="{514E5B55-28B7-42EB-9D8F-4BDFBCCC6080}" srcId="{19AF04D9-744C-4472-A9E5-D09102AC0E23}" destId="{BFCC64F7-F197-4E59-92EB-AD3BD38D6BF2}" srcOrd="0" destOrd="0" parTransId="{F98CB8A7-16D7-480D-A41E-66AA8CBAA232}" sibTransId="{158E998A-8A87-4440-8A48-A7366D8345A9}"/>
    <dgm:cxn modelId="{FE0FFE59-283C-4F4E-8C83-957A0F94282C}" type="presOf" srcId="{19AF04D9-744C-4472-A9E5-D09102AC0E23}" destId="{383DF559-8012-4007-9780-97C9BA1250C8}" srcOrd="0" destOrd="0" presId="urn:microsoft.com/office/officeart/2005/8/layout/vProcess5"/>
    <dgm:cxn modelId="{FCFBC788-C878-4463-B2BB-389E6C151579}" type="presOf" srcId="{64E63B0F-AAFE-407E-8EEF-5DDDF4D069A0}" destId="{9288D000-2A4F-438B-975A-9A0F8BEE7EBD}" srcOrd="0" destOrd="0" presId="urn:microsoft.com/office/officeart/2005/8/layout/vProcess5"/>
    <dgm:cxn modelId="{379B7E98-5FCA-46C1-9273-8676A46FCD3D}" type="presOf" srcId="{BFCC64F7-F197-4E59-92EB-AD3BD38D6BF2}" destId="{20424C48-9710-476B-8BF6-C66AF76C1616}" srcOrd="0" destOrd="0" presId="urn:microsoft.com/office/officeart/2005/8/layout/vProcess5"/>
    <dgm:cxn modelId="{3939F5A1-56E0-4031-8C1B-C90E5D0CAF20}" type="presOf" srcId="{C3E1EC25-E3A0-4579-918C-BA3F0DB1DD13}" destId="{7D010417-46DC-4ED3-97CE-108ECE8C411A}" srcOrd="0" destOrd="0" presId="urn:microsoft.com/office/officeart/2005/8/layout/vProcess5"/>
    <dgm:cxn modelId="{5132EEBE-F58C-4EC2-9F93-BCEAC1CE607F}" srcId="{19AF04D9-744C-4472-A9E5-D09102AC0E23}" destId="{C3E1EC25-E3A0-4579-918C-BA3F0DB1DD13}" srcOrd="4" destOrd="0" parTransId="{34E7DB8D-B2C3-4ACD-8687-2D2128E16ADB}" sibTransId="{191248CD-E92E-4DF8-B4C8-A550250FA9B1}"/>
    <dgm:cxn modelId="{22A9D2BF-BD1C-4DED-8485-073D9BA2D3BE}" type="presOf" srcId="{BCEEC7EE-1F0D-44F6-9179-A43B122E4013}" destId="{0439D7B5-4609-46CA-9971-25702971F147}" srcOrd="1" destOrd="0" presId="urn:microsoft.com/office/officeart/2005/8/layout/vProcess5"/>
    <dgm:cxn modelId="{E68B3ECA-CC67-4512-B9BE-ABB33AD232D3}" type="presOf" srcId="{F0128723-D540-448F-B44C-3D7D86164960}" destId="{860F93E9-5F4D-46FF-AEB1-70B201AC6C36}" srcOrd="0" destOrd="0" presId="urn:microsoft.com/office/officeart/2005/8/layout/vProcess5"/>
    <dgm:cxn modelId="{3FDAD6E8-4AD2-40C4-8999-A56A7DCEEDEB}" type="presOf" srcId="{1180038C-2030-41B1-BB30-D685B02D0071}" destId="{69CC8F70-E0AA-47EB-B5AE-1E3F4903BE2A}" srcOrd="0" destOrd="0" presId="urn:microsoft.com/office/officeart/2005/8/layout/vProcess5"/>
    <dgm:cxn modelId="{96EC26EB-1173-4C0E-966C-440E1FE4444B}" type="presOf" srcId="{BFCC64F7-F197-4E59-92EB-AD3BD38D6BF2}" destId="{43B8D670-1681-4904-8AA0-2BB7AF9E3848}" srcOrd="1" destOrd="0" presId="urn:microsoft.com/office/officeart/2005/8/layout/vProcess5"/>
    <dgm:cxn modelId="{EA722FA5-D72C-4EFF-8EB3-F9C38CD28BAF}" type="presParOf" srcId="{383DF559-8012-4007-9780-97C9BA1250C8}" destId="{BF3FC412-2454-4F40-87E1-0EC0F3653F10}" srcOrd="0" destOrd="0" presId="urn:microsoft.com/office/officeart/2005/8/layout/vProcess5"/>
    <dgm:cxn modelId="{A566CF42-D377-4A78-AFAF-BDBEDC74EF67}" type="presParOf" srcId="{383DF559-8012-4007-9780-97C9BA1250C8}" destId="{20424C48-9710-476B-8BF6-C66AF76C1616}" srcOrd="1" destOrd="0" presId="urn:microsoft.com/office/officeart/2005/8/layout/vProcess5"/>
    <dgm:cxn modelId="{F60A7C7D-764D-4ACE-91AD-D63E0ACC4566}" type="presParOf" srcId="{383DF559-8012-4007-9780-97C9BA1250C8}" destId="{3BCCFEE3-22A6-46AE-9CF8-6435DB491040}" srcOrd="2" destOrd="0" presId="urn:microsoft.com/office/officeart/2005/8/layout/vProcess5"/>
    <dgm:cxn modelId="{FC0053DA-EFBF-4A03-B9CD-3E69965FD1A7}" type="presParOf" srcId="{383DF559-8012-4007-9780-97C9BA1250C8}" destId="{3DAB0FAC-BDBE-47C3-9C04-54A3AF907E20}" srcOrd="3" destOrd="0" presId="urn:microsoft.com/office/officeart/2005/8/layout/vProcess5"/>
    <dgm:cxn modelId="{E781CEDC-554E-49A8-B4B7-74F27FC142BA}" type="presParOf" srcId="{383DF559-8012-4007-9780-97C9BA1250C8}" destId="{BA44E3A9-50A2-4F1E-AEF8-0D931745D3AA}" srcOrd="4" destOrd="0" presId="urn:microsoft.com/office/officeart/2005/8/layout/vProcess5"/>
    <dgm:cxn modelId="{2F724D60-31A3-48F6-A0A2-A3AB7C31D3E3}" type="presParOf" srcId="{383DF559-8012-4007-9780-97C9BA1250C8}" destId="{7D010417-46DC-4ED3-97CE-108ECE8C411A}" srcOrd="5" destOrd="0" presId="urn:microsoft.com/office/officeart/2005/8/layout/vProcess5"/>
    <dgm:cxn modelId="{CB653455-88A4-4EC5-9379-6C37817C543B}" type="presParOf" srcId="{383DF559-8012-4007-9780-97C9BA1250C8}" destId="{C247FBE6-0CB1-4295-9F80-93720EA71538}" srcOrd="6" destOrd="0" presId="urn:microsoft.com/office/officeart/2005/8/layout/vProcess5"/>
    <dgm:cxn modelId="{4DF6E2A9-6F84-4D94-A00A-17C2F8622206}" type="presParOf" srcId="{383DF559-8012-4007-9780-97C9BA1250C8}" destId="{69CC8F70-E0AA-47EB-B5AE-1E3F4903BE2A}" srcOrd="7" destOrd="0" presId="urn:microsoft.com/office/officeart/2005/8/layout/vProcess5"/>
    <dgm:cxn modelId="{9DB9B7CD-E6CA-4B05-9133-473577E2D29A}" type="presParOf" srcId="{383DF559-8012-4007-9780-97C9BA1250C8}" destId="{9288D000-2A4F-438B-975A-9A0F8BEE7EBD}" srcOrd="8" destOrd="0" presId="urn:microsoft.com/office/officeart/2005/8/layout/vProcess5"/>
    <dgm:cxn modelId="{B2DE7D60-2ECF-4FEF-8A60-54F655D2EDE9}" type="presParOf" srcId="{383DF559-8012-4007-9780-97C9BA1250C8}" destId="{860F93E9-5F4D-46FF-AEB1-70B201AC6C36}" srcOrd="9" destOrd="0" presId="urn:microsoft.com/office/officeart/2005/8/layout/vProcess5"/>
    <dgm:cxn modelId="{DE14AA30-F870-4007-893A-7A62EC9BF13C}" type="presParOf" srcId="{383DF559-8012-4007-9780-97C9BA1250C8}" destId="{43B8D670-1681-4904-8AA0-2BB7AF9E3848}" srcOrd="10" destOrd="0" presId="urn:microsoft.com/office/officeart/2005/8/layout/vProcess5"/>
    <dgm:cxn modelId="{FB32CB56-05D4-4A3C-A077-EE9FAA912E41}" type="presParOf" srcId="{383DF559-8012-4007-9780-97C9BA1250C8}" destId="{808FBCC4-D458-4D42-8A90-CECC0A09CCDC}" srcOrd="11" destOrd="0" presId="urn:microsoft.com/office/officeart/2005/8/layout/vProcess5"/>
    <dgm:cxn modelId="{81A1050B-DE61-4C61-B2A4-D43189B043F2}" type="presParOf" srcId="{383DF559-8012-4007-9780-97C9BA1250C8}" destId="{0439D7B5-4609-46CA-9971-25702971F147}" srcOrd="12" destOrd="0" presId="urn:microsoft.com/office/officeart/2005/8/layout/vProcess5"/>
    <dgm:cxn modelId="{06FAEFE9-1F10-4516-BAF5-9B2992690A7C}" type="presParOf" srcId="{383DF559-8012-4007-9780-97C9BA1250C8}" destId="{E9F478BA-1270-4C60-9CBE-69EBE4FAD11F}" srcOrd="13" destOrd="0" presId="urn:microsoft.com/office/officeart/2005/8/layout/vProcess5"/>
    <dgm:cxn modelId="{5C312B61-1E9A-4B2D-84CC-209A99AEFB21}" type="presParOf" srcId="{383DF559-8012-4007-9780-97C9BA1250C8}" destId="{88B4B95F-13B0-4904-814C-71AF9132789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67DB94-0F3A-44C8-AC16-FF8EE943146B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C63B12C-FFE2-469E-A108-7ACAB43025F7}">
      <dgm:prSet phldrT="[Testo]" phldr="0"/>
      <dgm:spPr/>
      <dgm:t>
        <a:bodyPr/>
        <a:lstStyle/>
        <a:p>
          <a:pPr>
            <a:defRPr b="1"/>
          </a:pPr>
          <a:r>
            <a:rPr lang="it-IT"/>
            <a:t>1999: Fondazione</a:t>
          </a:r>
        </a:p>
      </dgm:t>
    </dgm:pt>
    <dgm:pt modelId="{83B203C9-C14E-4C6B-B0E5-486F4A082C72}" type="parTrans" cxnId="{E1D69541-B6A8-4F1E-966A-2846AA411DC7}">
      <dgm:prSet/>
      <dgm:spPr/>
      <dgm:t>
        <a:bodyPr/>
        <a:lstStyle/>
        <a:p>
          <a:endParaRPr lang="it-IT"/>
        </a:p>
      </dgm:t>
    </dgm:pt>
    <dgm:pt modelId="{B2C30A57-07FC-4BD2-AC26-5A8473B91518}" type="sibTrans" cxnId="{E1D69541-B6A8-4F1E-966A-2846AA411DC7}">
      <dgm:prSet/>
      <dgm:spPr/>
      <dgm:t>
        <a:bodyPr/>
        <a:lstStyle/>
        <a:p>
          <a:endParaRPr lang="it-IT"/>
        </a:p>
      </dgm:t>
    </dgm:pt>
    <dgm:pt modelId="{0FE26118-3238-43B5-9236-074DD8F67D3C}">
      <dgm:prSet phldrT="[Testo]" phldr="0" custT="1"/>
      <dgm:spPr/>
      <dgm:t>
        <a:bodyPr/>
        <a:lstStyle/>
        <a:p>
          <a:r>
            <a:rPr lang="it-IT" sz="1400"/>
            <a:t>Nasce </a:t>
          </a:r>
          <a:r>
            <a:rPr lang="it-IT" sz="1400" b="1" i="1"/>
            <a:t>Energia </a:t>
          </a:r>
          <a:r>
            <a:rPr lang="it-IT" sz="1400" b="1" i="1">
              <a:latin typeface="Trebuchet MS" panose="020B0603020202020204"/>
            </a:rPr>
            <a:t>S.p.A</a:t>
          </a:r>
          <a:r>
            <a:rPr lang="it-IT" sz="1400">
              <a:latin typeface="Trebuchet MS" panose="020B0603020202020204"/>
            </a:rPr>
            <a:t>.</a:t>
          </a:r>
          <a:r>
            <a:rPr lang="it-IT" sz="1400"/>
            <a:t> </a:t>
          </a:r>
          <a:r>
            <a:rPr lang="it-IT" sz="1400" b="0" i="0" u="none"/>
            <a:t>L’obiettivo è fornire energia in modo efficiente e sostenibile.</a:t>
          </a:r>
          <a:endParaRPr lang="it-IT" sz="1400"/>
        </a:p>
      </dgm:t>
    </dgm:pt>
    <dgm:pt modelId="{FF6AEFFF-9DF4-4E4D-88A8-847CEB1EE24D}" type="parTrans" cxnId="{F5BA9709-6FBE-4643-9654-3FDB0B13FC32}">
      <dgm:prSet/>
      <dgm:spPr/>
      <dgm:t>
        <a:bodyPr/>
        <a:lstStyle/>
        <a:p>
          <a:endParaRPr lang="it-IT"/>
        </a:p>
      </dgm:t>
    </dgm:pt>
    <dgm:pt modelId="{E72D09E0-05DE-44B3-B4F1-1129F4EF2B01}" type="sibTrans" cxnId="{F5BA9709-6FBE-4643-9654-3FDB0B13FC32}">
      <dgm:prSet/>
      <dgm:spPr/>
      <dgm:t>
        <a:bodyPr/>
        <a:lstStyle/>
        <a:p>
          <a:endParaRPr lang="it-IT"/>
        </a:p>
      </dgm:t>
    </dgm:pt>
    <dgm:pt modelId="{C7633A16-6D0D-4581-8E37-30D6E204C0BD}">
      <dgm:prSet phldrT="[Testo]"/>
      <dgm:spPr/>
      <dgm:t>
        <a:bodyPr/>
        <a:lstStyle/>
        <a:p>
          <a:pPr>
            <a:defRPr b="1"/>
          </a:pPr>
          <a:r>
            <a:rPr lang="it-IT"/>
            <a:t>2012: Crisi economica</a:t>
          </a:r>
        </a:p>
      </dgm:t>
    </dgm:pt>
    <dgm:pt modelId="{C273BA32-0C8E-4395-9E1B-B41D9E90EED0}" type="parTrans" cxnId="{E138491B-2129-4626-9FC5-0D23ECA6ECCF}">
      <dgm:prSet/>
      <dgm:spPr/>
      <dgm:t>
        <a:bodyPr/>
        <a:lstStyle/>
        <a:p>
          <a:endParaRPr lang="it-IT"/>
        </a:p>
      </dgm:t>
    </dgm:pt>
    <dgm:pt modelId="{0E0EDA69-7E61-4211-AE9C-8704D197EF64}" type="sibTrans" cxnId="{E138491B-2129-4626-9FC5-0D23ECA6ECCF}">
      <dgm:prSet/>
      <dgm:spPr/>
      <dgm:t>
        <a:bodyPr/>
        <a:lstStyle/>
        <a:p>
          <a:endParaRPr lang="it-IT"/>
        </a:p>
      </dgm:t>
    </dgm:pt>
    <dgm:pt modelId="{CBD6A969-389D-4BB5-B733-B3A0FCFE4CCF}">
      <dgm:prSet phldrT="[Testo]" phldr="0"/>
      <dgm:spPr/>
      <dgm:t>
        <a:bodyPr/>
        <a:lstStyle/>
        <a:p>
          <a:pPr>
            <a:defRPr b="1"/>
          </a:pPr>
          <a:r>
            <a:rPr lang="it-IT"/>
            <a:t>2006: Cambio nome</a:t>
          </a:r>
        </a:p>
      </dgm:t>
    </dgm:pt>
    <dgm:pt modelId="{94DF8FC8-3970-40A1-8B0A-7E9AC7F5FADE}" type="parTrans" cxnId="{AA283D72-6E1D-4B4D-9DCC-E41C5B3B93E5}">
      <dgm:prSet/>
      <dgm:spPr/>
      <dgm:t>
        <a:bodyPr/>
        <a:lstStyle/>
        <a:p>
          <a:endParaRPr lang="it-IT"/>
        </a:p>
      </dgm:t>
    </dgm:pt>
    <dgm:pt modelId="{8772981F-CA73-4E4C-B40F-E775BC69070B}" type="sibTrans" cxnId="{AA283D72-6E1D-4B4D-9DCC-E41C5B3B93E5}">
      <dgm:prSet/>
      <dgm:spPr/>
      <dgm:t>
        <a:bodyPr/>
        <a:lstStyle/>
        <a:p>
          <a:endParaRPr lang="it-IT"/>
        </a:p>
      </dgm:t>
    </dgm:pt>
    <dgm:pt modelId="{3E8211B9-1337-4EDC-B321-BEEEAC6F243D}">
      <dgm:prSet phldrT="[Testo]" phldr="0" custT="1"/>
      <dgm:spPr/>
      <dgm:t>
        <a:bodyPr/>
        <a:lstStyle/>
        <a:p>
          <a:r>
            <a:rPr lang="it-IT" sz="1400" b="0" i="1" u="none"/>
            <a:t>Energia</a:t>
          </a:r>
          <a:r>
            <a:rPr lang="it-IT" sz="1400" b="0" i="0" u="none"/>
            <a:t> cambia nome e si riposiziona come </a:t>
          </a:r>
          <a:r>
            <a:rPr lang="it-IT" sz="1400" b="1" i="1" u="none"/>
            <a:t>Sorgenia:</a:t>
          </a:r>
          <a:r>
            <a:rPr lang="it-IT" sz="1400" b="1" i="0" u="none"/>
            <a:t> </a:t>
          </a:r>
          <a:r>
            <a:rPr lang="it-IT" sz="1400" b="1" i="1" u="none"/>
            <a:t>l’energia sensibile</a:t>
          </a:r>
          <a:r>
            <a:rPr lang="it-IT" sz="1400" b="1" i="0" u="none"/>
            <a:t>.</a:t>
          </a:r>
          <a:endParaRPr lang="it-IT" sz="1400" b="1"/>
        </a:p>
      </dgm:t>
    </dgm:pt>
    <dgm:pt modelId="{F9D0BD73-25EB-477B-ABAA-88E34AB9AE7B}" type="parTrans" cxnId="{E8F80F35-3BDF-43BD-AC6E-B4387443CDAE}">
      <dgm:prSet/>
      <dgm:spPr/>
      <dgm:t>
        <a:bodyPr/>
        <a:lstStyle/>
        <a:p>
          <a:endParaRPr lang="it-IT"/>
        </a:p>
      </dgm:t>
    </dgm:pt>
    <dgm:pt modelId="{5C487C66-38C0-470A-A884-34A9338F24AB}" type="sibTrans" cxnId="{E8F80F35-3BDF-43BD-AC6E-B4387443CDAE}">
      <dgm:prSet/>
      <dgm:spPr/>
      <dgm:t>
        <a:bodyPr/>
        <a:lstStyle/>
        <a:p>
          <a:endParaRPr lang="it-IT"/>
        </a:p>
      </dgm:t>
    </dgm:pt>
    <dgm:pt modelId="{47217BC8-3C1A-4D1D-A6A7-FDA54F537FBF}">
      <dgm:prSet phldrT="[Testo]"/>
      <dgm:spPr/>
      <dgm:t>
        <a:bodyPr/>
        <a:lstStyle/>
        <a:p>
          <a:pPr>
            <a:defRPr b="1"/>
          </a:pPr>
          <a:r>
            <a:rPr lang="it-IT"/>
            <a:t>2014: Cambio di proprietà</a:t>
          </a:r>
        </a:p>
      </dgm:t>
    </dgm:pt>
    <dgm:pt modelId="{19F2B7DD-5B99-410F-BA59-8480999FA79A}" type="parTrans" cxnId="{94B174E2-FD57-45F4-8960-C323EF2DD8A0}">
      <dgm:prSet/>
      <dgm:spPr/>
      <dgm:t>
        <a:bodyPr/>
        <a:lstStyle/>
        <a:p>
          <a:endParaRPr lang="it-IT"/>
        </a:p>
      </dgm:t>
    </dgm:pt>
    <dgm:pt modelId="{75695B15-3184-4819-A82D-DB740E88AD9F}" type="sibTrans" cxnId="{94B174E2-FD57-45F4-8960-C323EF2DD8A0}">
      <dgm:prSet/>
      <dgm:spPr/>
      <dgm:t>
        <a:bodyPr/>
        <a:lstStyle/>
        <a:p>
          <a:endParaRPr lang="it-IT"/>
        </a:p>
      </dgm:t>
    </dgm:pt>
    <dgm:pt modelId="{468FA2A9-8D5B-4226-891F-C5D8A417FFD5}">
      <dgm:prSet phldrT="[Testo]" custT="1"/>
      <dgm:spPr/>
      <dgm:t>
        <a:bodyPr/>
        <a:lstStyle/>
        <a:p>
          <a:r>
            <a:rPr lang="it-IT" sz="1400" i="1"/>
            <a:t>Sorgenia</a:t>
          </a:r>
          <a:r>
            <a:rPr lang="it-IT" sz="1400"/>
            <a:t> va in mano alle </a:t>
          </a:r>
          <a:r>
            <a:rPr lang="it-IT" sz="1400" b="1"/>
            <a:t>21 banche </a:t>
          </a:r>
          <a:r>
            <a:rPr lang="it-IT" sz="1400"/>
            <a:t>che l’avevano finanziata.</a:t>
          </a:r>
        </a:p>
      </dgm:t>
    </dgm:pt>
    <dgm:pt modelId="{70FF7210-0D7A-4030-9C53-0E79D0BDD316}" type="parTrans" cxnId="{709F00BE-2DCD-4645-AB76-1CA54DCAE57E}">
      <dgm:prSet/>
      <dgm:spPr/>
      <dgm:t>
        <a:bodyPr/>
        <a:lstStyle/>
        <a:p>
          <a:endParaRPr lang="it-IT"/>
        </a:p>
      </dgm:t>
    </dgm:pt>
    <dgm:pt modelId="{F644D45D-C70B-44C1-8382-F27DEEC823D2}" type="sibTrans" cxnId="{709F00BE-2DCD-4645-AB76-1CA54DCAE57E}">
      <dgm:prSet/>
      <dgm:spPr/>
      <dgm:t>
        <a:bodyPr/>
        <a:lstStyle/>
        <a:p>
          <a:endParaRPr lang="it-IT"/>
        </a:p>
      </dgm:t>
    </dgm:pt>
    <dgm:pt modelId="{20AA1FD5-84D5-4AD9-A89B-81F1AF24FF1F}">
      <dgm:prSet phldrT="[Testo]" custT="1"/>
      <dgm:spPr/>
      <dgm:t>
        <a:bodyPr/>
        <a:lstStyle/>
        <a:p>
          <a:r>
            <a:rPr lang="it-IT" sz="1400"/>
            <a:t>La </a:t>
          </a:r>
          <a:r>
            <a:rPr lang="it-IT" sz="1400" b="1"/>
            <a:t>crisi</a:t>
          </a:r>
          <a:r>
            <a:rPr lang="it-IT" sz="1400"/>
            <a:t> colpisce duramente </a:t>
          </a:r>
          <a:r>
            <a:rPr lang="it-IT" sz="1400" i="1"/>
            <a:t>Sorgenia</a:t>
          </a:r>
          <a:r>
            <a:rPr lang="it-IT" sz="1400"/>
            <a:t>, portandola ad un indebitamento di 1,8 miliardi di euro.</a:t>
          </a:r>
          <a:endParaRPr lang="it-IT" sz="2000"/>
        </a:p>
      </dgm:t>
    </dgm:pt>
    <dgm:pt modelId="{92382177-EC8F-4837-B384-55FCE4C39DA0}" type="parTrans" cxnId="{9A8729C4-E392-4C97-ABA4-D31C73B50CE4}">
      <dgm:prSet/>
      <dgm:spPr/>
      <dgm:t>
        <a:bodyPr/>
        <a:lstStyle/>
        <a:p>
          <a:endParaRPr lang="it-IT"/>
        </a:p>
      </dgm:t>
    </dgm:pt>
    <dgm:pt modelId="{294EA1B4-C75C-4965-A8A2-AFB8AC959DBB}" type="sibTrans" cxnId="{9A8729C4-E392-4C97-ABA4-D31C73B50CE4}">
      <dgm:prSet/>
      <dgm:spPr/>
      <dgm:t>
        <a:bodyPr/>
        <a:lstStyle/>
        <a:p>
          <a:endParaRPr lang="it-IT"/>
        </a:p>
      </dgm:t>
    </dgm:pt>
    <dgm:pt modelId="{034A04DC-58EE-4D95-BC36-837824E730F9}" type="pres">
      <dgm:prSet presAssocID="{1E67DB94-0F3A-44C8-AC16-FF8EE943146B}" presName="root" presStyleCnt="0">
        <dgm:presLayoutVars>
          <dgm:chMax/>
          <dgm:chPref/>
          <dgm:animLvl val="lvl"/>
        </dgm:presLayoutVars>
      </dgm:prSet>
      <dgm:spPr/>
    </dgm:pt>
    <dgm:pt modelId="{6F1080D0-F1AB-4F1C-BF5E-2C4C8EF5EB3C}" type="pres">
      <dgm:prSet presAssocID="{1E67DB94-0F3A-44C8-AC16-FF8EE943146B}" presName="divider" presStyleLbl="fgAcc1" presStyleIdx="0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183E83CE-D3DA-47DC-BAC0-9B381D75454B}" type="pres">
      <dgm:prSet presAssocID="{1E67DB94-0F3A-44C8-AC16-FF8EE943146B}" presName="nodes" presStyleCnt="0">
        <dgm:presLayoutVars>
          <dgm:chMax/>
          <dgm:chPref/>
          <dgm:animLvl val="lvl"/>
        </dgm:presLayoutVars>
      </dgm:prSet>
      <dgm:spPr/>
    </dgm:pt>
    <dgm:pt modelId="{2A50CA4C-96C4-468F-8C41-50D35D5228C1}" type="pres">
      <dgm:prSet presAssocID="{CC63B12C-FFE2-469E-A108-7ACAB43025F7}" presName="composite" presStyleCnt="0"/>
      <dgm:spPr/>
    </dgm:pt>
    <dgm:pt modelId="{882A0015-FAB8-4489-8081-56ED486E5B74}" type="pres">
      <dgm:prSet presAssocID="{CC63B12C-FFE2-469E-A108-7ACAB43025F7}" presName="ConnectorPoint" presStyleLbl="lnNode1" presStyleIdx="0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3DE66E01-60B1-425F-AF0E-2B0C13427F13}" type="pres">
      <dgm:prSet presAssocID="{CC63B12C-FFE2-469E-A108-7ACAB43025F7}" presName="DropPinPlaceHolder" presStyleCnt="0"/>
      <dgm:spPr/>
    </dgm:pt>
    <dgm:pt modelId="{78196019-CF04-48B0-833B-647D3058828F}" type="pres">
      <dgm:prSet presAssocID="{CC63B12C-FFE2-469E-A108-7ACAB43025F7}" presName="DropPin" presStyleLbl="alignNode1" presStyleIdx="0" presStyleCnt="4"/>
      <dgm:spPr>
        <a:prstGeom prst="star7">
          <a:avLst/>
        </a:prstGeom>
      </dgm:spPr>
    </dgm:pt>
    <dgm:pt modelId="{05444726-66C4-4805-892A-9FB20311C951}" type="pres">
      <dgm:prSet presAssocID="{CC63B12C-FFE2-469E-A108-7ACAB43025F7}" presName="Ellipse" presStyleLbl="fgAcc1" presStyleIdx="1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gm:spPr>
    </dgm:pt>
    <dgm:pt modelId="{D6E6DF72-DD58-48E3-BCD5-276F798B7374}" type="pres">
      <dgm:prSet presAssocID="{CC63B12C-FFE2-469E-A108-7ACAB43025F7}" presName="L2TextContainer" presStyleLbl="revTx" presStyleIdx="0" presStyleCnt="8">
        <dgm:presLayoutVars>
          <dgm:bulletEnabled val="1"/>
        </dgm:presLayoutVars>
      </dgm:prSet>
      <dgm:spPr/>
    </dgm:pt>
    <dgm:pt modelId="{0EB1399A-BD66-478F-A436-0B6061276781}" type="pres">
      <dgm:prSet presAssocID="{CC63B12C-FFE2-469E-A108-7ACAB43025F7}" presName="L1TextContainer" presStyleLbl="revTx" presStyleIdx="1" presStyleCnt="8" custScaleY="117440">
        <dgm:presLayoutVars>
          <dgm:chMax val="1"/>
          <dgm:chPref val="1"/>
          <dgm:bulletEnabled val="1"/>
        </dgm:presLayoutVars>
      </dgm:prSet>
      <dgm:spPr/>
    </dgm:pt>
    <dgm:pt modelId="{CA85B242-FF65-4C96-AE16-02D5B61A3D59}" type="pres">
      <dgm:prSet presAssocID="{CC63B12C-FFE2-469E-A108-7ACAB43025F7}" presName="ConnectLine" presStyleLbl="sibTrans1D1" presStyleIdx="0" presStyleCnt="4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5890026-84D2-46CC-BEAB-18AA817D4F62}" type="pres">
      <dgm:prSet presAssocID="{CC63B12C-FFE2-469E-A108-7ACAB43025F7}" presName="EmptyPlaceHolder" presStyleCnt="0"/>
      <dgm:spPr/>
    </dgm:pt>
    <dgm:pt modelId="{FD90AB92-D7C5-479B-BB5D-FD187AE400A6}" type="pres">
      <dgm:prSet presAssocID="{B2C30A57-07FC-4BD2-AC26-5A8473B91518}" presName="spaceBetweenRectangles" presStyleCnt="0"/>
      <dgm:spPr/>
    </dgm:pt>
    <dgm:pt modelId="{E1332810-8306-4982-A1FE-0A5979B4E1A9}" type="pres">
      <dgm:prSet presAssocID="{CBD6A969-389D-4BB5-B733-B3A0FCFE4CCF}" presName="composite" presStyleCnt="0"/>
      <dgm:spPr/>
    </dgm:pt>
    <dgm:pt modelId="{9ED48DBB-B3FC-4491-A79D-54A0763F1BEC}" type="pres">
      <dgm:prSet presAssocID="{CBD6A969-389D-4BB5-B733-B3A0FCFE4CCF}" presName="ConnectorPoint" presStyleLbl="lnNode1" presStyleIdx="1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6C37439-9210-4513-BBD4-EBD55E0AC413}" type="pres">
      <dgm:prSet presAssocID="{CBD6A969-389D-4BB5-B733-B3A0FCFE4CCF}" presName="DropPinPlaceHolder" presStyleCnt="0"/>
      <dgm:spPr/>
    </dgm:pt>
    <dgm:pt modelId="{4EBA2232-29D0-4EE2-AF86-B25B54DD4ECF}" type="pres">
      <dgm:prSet presAssocID="{CBD6A969-389D-4BB5-B733-B3A0FCFE4CCF}" presName="DropPin" presStyleLbl="alignNode1" presStyleIdx="1" presStyleCnt="4" custLinFactNeighborX="-2890"/>
      <dgm:spPr>
        <a:prstGeom prst="star7">
          <a:avLst/>
        </a:prstGeom>
      </dgm:spPr>
    </dgm:pt>
    <dgm:pt modelId="{92CFB8B3-78AF-4232-A6E1-96D1B92D2324}" type="pres">
      <dgm:prSet presAssocID="{CBD6A969-389D-4BB5-B733-B3A0FCFE4CCF}" presName="Ellipse" presStyleLbl="fgAcc1" presStyleIdx="2" presStyleCnt="5"/>
      <dgm:spPr>
        <a:prstGeom prst="flowChartConnec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gm:spPr>
    </dgm:pt>
    <dgm:pt modelId="{22132719-CAF1-4B9C-9853-480F47D95740}" type="pres">
      <dgm:prSet presAssocID="{CBD6A969-389D-4BB5-B733-B3A0FCFE4CCF}" presName="L2TextContainer" presStyleLbl="revTx" presStyleIdx="2" presStyleCnt="8">
        <dgm:presLayoutVars>
          <dgm:bulletEnabled val="1"/>
        </dgm:presLayoutVars>
      </dgm:prSet>
      <dgm:spPr/>
    </dgm:pt>
    <dgm:pt modelId="{A8934B5F-1D24-4283-8FB1-32E8EF95E457}" type="pres">
      <dgm:prSet presAssocID="{CBD6A969-389D-4BB5-B733-B3A0FCFE4CCF}" presName="L1TextContainer" presStyleLbl="revTx" presStyleIdx="3" presStyleCnt="8" custScaleY="117440" custLinFactNeighborY="2890">
        <dgm:presLayoutVars>
          <dgm:chMax val="1"/>
          <dgm:chPref val="1"/>
          <dgm:bulletEnabled val="1"/>
        </dgm:presLayoutVars>
      </dgm:prSet>
      <dgm:spPr/>
    </dgm:pt>
    <dgm:pt modelId="{BFF74036-7D5B-4B3F-8AA5-BDF43F9E3DC1}" type="pres">
      <dgm:prSet presAssocID="{CBD6A969-389D-4BB5-B733-B3A0FCFE4CCF}" presName="ConnectLine" presStyleLbl="sibTrans1D1" presStyleIdx="1" presStyleCnt="4" custLinFactNeighborY="1456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A5413F7-432C-49B4-8E61-478367E8A935}" type="pres">
      <dgm:prSet presAssocID="{CBD6A969-389D-4BB5-B733-B3A0FCFE4CCF}" presName="EmptyPlaceHolder" presStyleCnt="0"/>
      <dgm:spPr/>
    </dgm:pt>
    <dgm:pt modelId="{1C3FCA2C-CE41-497F-8A92-C986D16F3D6D}" type="pres">
      <dgm:prSet presAssocID="{8772981F-CA73-4E4C-B40F-E775BC69070B}" presName="spaceBetweenRectangles" presStyleCnt="0"/>
      <dgm:spPr/>
    </dgm:pt>
    <dgm:pt modelId="{E46271CF-84F3-4EBE-AFBF-E6547126CDCC}" type="pres">
      <dgm:prSet presAssocID="{C7633A16-6D0D-4581-8E37-30D6E204C0BD}" presName="composite" presStyleCnt="0"/>
      <dgm:spPr/>
    </dgm:pt>
    <dgm:pt modelId="{584C38F8-A847-470D-8CFF-DF63CB051005}" type="pres">
      <dgm:prSet presAssocID="{C7633A16-6D0D-4581-8E37-30D6E204C0BD}" presName="ConnectorPoint" presStyleLbl="lnNode1" presStyleIdx="2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1CC6958-088D-4172-B94C-964CA1F89371}" type="pres">
      <dgm:prSet presAssocID="{C7633A16-6D0D-4581-8E37-30D6E204C0BD}" presName="DropPinPlaceHolder" presStyleCnt="0"/>
      <dgm:spPr/>
    </dgm:pt>
    <dgm:pt modelId="{8AB51F48-1B58-4605-9BC0-1D1E3BC66FFC}" type="pres">
      <dgm:prSet presAssocID="{C7633A16-6D0D-4581-8E37-30D6E204C0BD}" presName="DropPin" presStyleLbl="alignNode1" presStyleIdx="2" presStyleCnt="4" custLinFactX="40784" custLinFactNeighborX="100000" custLinFactNeighborY="-5408"/>
      <dgm:spPr>
        <a:prstGeom prst="star7">
          <a:avLst/>
        </a:prstGeom>
      </dgm:spPr>
    </dgm:pt>
    <dgm:pt modelId="{231BE30A-CBD7-4640-A463-DFAE74B6F87D}" type="pres">
      <dgm:prSet presAssocID="{C7633A16-6D0D-4581-8E37-30D6E204C0BD}" presName="Ellipse" presStyleLbl="fgAcc1" presStyleIdx="3" presStyleCnt="5"/>
      <dgm:spPr>
        <a:prstGeom prst="flowChartConnec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gm:spPr>
    </dgm:pt>
    <dgm:pt modelId="{67577DBD-A029-402B-9405-5EE6CAFF9591}" type="pres">
      <dgm:prSet presAssocID="{C7633A16-6D0D-4581-8E37-30D6E204C0BD}" presName="L2TextContainer" presStyleLbl="revTx" presStyleIdx="4" presStyleCnt="8">
        <dgm:presLayoutVars>
          <dgm:bulletEnabled val="1"/>
        </dgm:presLayoutVars>
      </dgm:prSet>
      <dgm:spPr/>
    </dgm:pt>
    <dgm:pt modelId="{509BFC43-2358-446F-8622-F1E05A4B14C5}" type="pres">
      <dgm:prSet presAssocID="{C7633A16-6D0D-4581-8E37-30D6E204C0BD}" presName="L1TextContainer" presStyleLbl="revTx" presStyleIdx="5" presStyleCnt="8" custScaleX="119864" custScaleY="117440" custLinFactNeighborX="29479" custLinFactNeighborY="-6200">
        <dgm:presLayoutVars>
          <dgm:chMax val="1"/>
          <dgm:chPref val="1"/>
          <dgm:bulletEnabled val="1"/>
        </dgm:presLayoutVars>
      </dgm:prSet>
      <dgm:spPr/>
    </dgm:pt>
    <dgm:pt modelId="{B9ED8016-C52C-46C1-B70C-FF4F7F52B1C2}" type="pres">
      <dgm:prSet presAssocID="{C7633A16-6D0D-4581-8E37-30D6E204C0BD}" presName="ConnectLine" presStyleLbl="sibTrans1D1" presStyleIdx="2" presStyleCnt="4" custLinFactX="918033" custLinFactNeighborX="1000000" custLinFactNeighborY="-1900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FB5B226-4596-4289-AFAE-7E9CA58ED636}" type="pres">
      <dgm:prSet presAssocID="{C7633A16-6D0D-4581-8E37-30D6E204C0BD}" presName="EmptyPlaceHolder" presStyleCnt="0"/>
      <dgm:spPr/>
    </dgm:pt>
    <dgm:pt modelId="{43851627-A780-47BD-B35D-E695AE5E63E1}" type="pres">
      <dgm:prSet presAssocID="{0E0EDA69-7E61-4211-AE9C-8704D197EF64}" presName="spaceBetweenRectangles" presStyleCnt="0"/>
      <dgm:spPr/>
    </dgm:pt>
    <dgm:pt modelId="{E44C349A-C3CE-45FE-8AA4-1C691A56CD2B}" type="pres">
      <dgm:prSet presAssocID="{47217BC8-3C1A-4D1D-A6A7-FDA54F537FBF}" presName="composite" presStyleCnt="0"/>
      <dgm:spPr/>
    </dgm:pt>
    <dgm:pt modelId="{56CC3558-225D-4A91-AA6A-D46DA332946F}" type="pres">
      <dgm:prSet presAssocID="{47217BC8-3C1A-4D1D-A6A7-FDA54F537FBF}" presName="ConnectorPoint" presStyleLbl="lnNode1" presStyleIdx="3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45DA512-2C3C-4214-9543-83B82F3C4009}" type="pres">
      <dgm:prSet presAssocID="{47217BC8-3C1A-4D1D-A6A7-FDA54F537FBF}" presName="DropPinPlaceHolder" presStyleCnt="0"/>
      <dgm:spPr/>
    </dgm:pt>
    <dgm:pt modelId="{9F233136-5C2D-4642-9EA0-898D1B2C22C9}" type="pres">
      <dgm:prSet presAssocID="{47217BC8-3C1A-4D1D-A6A7-FDA54F537FBF}" presName="DropPin" presStyleLbl="alignNode1" presStyleIdx="3" presStyleCnt="4" custLinFactNeighborX="55826"/>
      <dgm:spPr>
        <a:prstGeom prst="star7">
          <a:avLst/>
        </a:prstGeom>
      </dgm:spPr>
    </dgm:pt>
    <dgm:pt modelId="{01CF5DF4-6435-41DB-8CDF-A941BD8C8A65}" type="pres">
      <dgm:prSet presAssocID="{47217BC8-3C1A-4D1D-A6A7-FDA54F537FBF}" presName="Ellipse" presStyleLbl="fgAcc1" presStyleIdx="4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gm:spPr>
    </dgm:pt>
    <dgm:pt modelId="{48BBE824-A24E-4E4A-8983-283926F6DB69}" type="pres">
      <dgm:prSet presAssocID="{47217BC8-3C1A-4D1D-A6A7-FDA54F537FBF}" presName="L2TextContainer" presStyleLbl="revTx" presStyleIdx="6" presStyleCnt="8">
        <dgm:presLayoutVars>
          <dgm:bulletEnabled val="1"/>
        </dgm:presLayoutVars>
      </dgm:prSet>
      <dgm:spPr/>
    </dgm:pt>
    <dgm:pt modelId="{4B720301-9C7D-49E6-833B-4B88799C2A92}" type="pres">
      <dgm:prSet presAssocID="{47217BC8-3C1A-4D1D-A6A7-FDA54F537FBF}" presName="L1TextContainer" presStyleLbl="revTx" presStyleIdx="7" presStyleCnt="8" custScaleY="117440" custLinFactNeighborX="8407" custLinFactNeighborY="2890">
        <dgm:presLayoutVars>
          <dgm:chMax val="1"/>
          <dgm:chPref val="1"/>
          <dgm:bulletEnabled val="1"/>
        </dgm:presLayoutVars>
      </dgm:prSet>
      <dgm:spPr/>
    </dgm:pt>
    <dgm:pt modelId="{66AADD83-DB2C-4A60-A731-41FF9AC4FCDF}" type="pres">
      <dgm:prSet presAssocID="{47217BC8-3C1A-4D1D-A6A7-FDA54F537FBF}" presName="ConnectLine" presStyleLbl="sibTrans1D1" presStyleIdx="3" presStyleCnt="4" custLinFactX="399816" custLinFactNeighborX="400000" custLinFactNeighborY="1448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11CDF86-58B2-4DF4-A746-19654F6F8EAA}" type="pres">
      <dgm:prSet presAssocID="{47217BC8-3C1A-4D1D-A6A7-FDA54F537FBF}" presName="EmptyPlaceHolder" presStyleCnt="0"/>
      <dgm:spPr/>
    </dgm:pt>
  </dgm:ptLst>
  <dgm:cxnLst>
    <dgm:cxn modelId="{105E5204-AA27-458C-8E10-F51AC4B15424}" type="presOf" srcId="{CBD6A969-389D-4BB5-B733-B3A0FCFE4CCF}" destId="{A8934B5F-1D24-4283-8FB1-32E8EF95E457}" srcOrd="0" destOrd="0" presId="urn:microsoft.com/office/officeart/2017/3/layout/DropPinTimeline"/>
    <dgm:cxn modelId="{99ABFE04-CD94-4DCC-8E23-20E264C139DD}" type="presOf" srcId="{468FA2A9-8D5B-4226-891F-C5D8A417FFD5}" destId="{48BBE824-A24E-4E4A-8983-283926F6DB69}" srcOrd="0" destOrd="0" presId="urn:microsoft.com/office/officeart/2017/3/layout/DropPinTimeline"/>
    <dgm:cxn modelId="{F5BA9709-6FBE-4643-9654-3FDB0B13FC32}" srcId="{CC63B12C-FFE2-469E-A108-7ACAB43025F7}" destId="{0FE26118-3238-43B5-9236-074DD8F67D3C}" srcOrd="0" destOrd="0" parTransId="{FF6AEFFF-9DF4-4E4D-88A8-847CEB1EE24D}" sibTransId="{E72D09E0-05DE-44B3-B4F1-1129F4EF2B01}"/>
    <dgm:cxn modelId="{E138491B-2129-4626-9FC5-0D23ECA6ECCF}" srcId="{1E67DB94-0F3A-44C8-AC16-FF8EE943146B}" destId="{C7633A16-6D0D-4581-8E37-30D6E204C0BD}" srcOrd="2" destOrd="0" parTransId="{C273BA32-0C8E-4395-9E1B-B41D9E90EED0}" sibTransId="{0E0EDA69-7E61-4211-AE9C-8704D197EF64}"/>
    <dgm:cxn modelId="{71733C21-DD3E-4DE7-B53B-968A582AEB89}" type="presOf" srcId="{47217BC8-3C1A-4D1D-A6A7-FDA54F537FBF}" destId="{4B720301-9C7D-49E6-833B-4B88799C2A92}" srcOrd="0" destOrd="0" presId="urn:microsoft.com/office/officeart/2017/3/layout/DropPinTimeline"/>
    <dgm:cxn modelId="{E8F80F35-3BDF-43BD-AC6E-B4387443CDAE}" srcId="{CBD6A969-389D-4BB5-B733-B3A0FCFE4CCF}" destId="{3E8211B9-1337-4EDC-B321-BEEEAC6F243D}" srcOrd="0" destOrd="0" parTransId="{F9D0BD73-25EB-477B-ABAA-88E34AB9AE7B}" sibTransId="{5C487C66-38C0-470A-A884-34A9338F24AB}"/>
    <dgm:cxn modelId="{E1D69541-B6A8-4F1E-966A-2846AA411DC7}" srcId="{1E67DB94-0F3A-44C8-AC16-FF8EE943146B}" destId="{CC63B12C-FFE2-469E-A108-7ACAB43025F7}" srcOrd="0" destOrd="0" parTransId="{83B203C9-C14E-4C6B-B0E5-486F4A082C72}" sibTransId="{B2C30A57-07FC-4BD2-AC26-5A8473B91518}"/>
    <dgm:cxn modelId="{A39BB445-B3CB-4B36-A3EF-41F6593D3F3D}" type="presOf" srcId="{1E67DB94-0F3A-44C8-AC16-FF8EE943146B}" destId="{034A04DC-58EE-4D95-BC36-837824E730F9}" srcOrd="0" destOrd="0" presId="urn:microsoft.com/office/officeart/2017/3/layout/DropPinTimeline"/>
    <dgm:cxn modelId="{F2467867-FD14-4D75-A76C-F36846B46FD4}" type="presOf" srcId="{0FE26118-3238-43B5-9236-074DD8F67D3C}" destId="{D6E6DF72-DD58-48E3-BCD5-276F798B7374}" srcOrd="0" destOrd="0" presId="urn:microsoft.com/office/officeart/2017/3/layout/DropPinTimeline"/>
    <dgm:cxn modelId="{2AF4396C-994F-44CA-86FB-CB0BD0181878}" type="presOf" srcId="{CC63B12C-FFE2-469E-A108-7ACAB43025F7}" destId="{0EB1399A-BD66-478F-A436-0B6061276781}" srcOrd="0" destOrd="0" presId="urn:microsoft.com/office/officeart/2017/3/layout/DropPinTimeline"/>
    <dgm:cxn modelId="{AA283D72-6E1D-4B4D-9DCC-E41C5B3B93E5}" srcId="{1E67DB94-0F3A-44C8-AC16-FF8EE943146B}" destId="{CBD6A969-389D-4BB5-B733-B3A0FCFE4CCF}" srcOrd="1" destOrd="0" parTransId="{94DF8FC8-3970-40A1-8B0A-7E9AC7F5FADE}" sibTransId="{8772981F-CA73-4E4C-B40F-E775BC69070B}"/>
    <dgm:cxn modelId="{1A2D517F-B89F-4D5A-9121-F7BBA4DC1860}" type="presOf" srcId="{20AA1FD5-84D5-4AD9-A89B-81F1AF24FF1F}" destId="{67577DBD-A029-402B-9405-5EE6CAFF9591}" srcOrd="0" destOrd="0" presId="urn:microsoft.com/office/officeart/2017/3/layout/DropPinTimeline"/>
    <dgm:cxn modelId="{E7C6B49B-8B3B-4106-B338-7A70A4F27A0A}" type="presOf" srcId="{3E8211B9-1337-4EDC-B321-BEEEAC6F243D}" destId="{22132719-CAF1-4B9C-9853-480F47D95740}" srcOrd="0" destOrd="0" presId="urn:microsoft.com/office/officeart/2017/3/layout/DropPinTimeline"/>
    <dgm:cxn modelId="{67075EAB-E4F2-4993-8206-83D4E4719DBD}" type="presOf" srcId="{C7633A16-6D0D-4581-8E37-30D6E204C0BD}" destId="{509BFC43-2358-446F-8622-F1E05A4B14C5}" srcOrd="0" destOrd="0" presId="urn:microsoft.com/office/officeart/2017/3/layout/DropPinTimeline"/>
    <dgm:cxn modelId="{709F00BE-2DCD-4645-AB76-1CA54DCAE57E}" srcId="{47217BC8-3C1A-4D1D-A6A7-FDA54F537FBF}" destId="{468FA2A9-8D5B-4226-891F-C5D8A417FFD5}" srcOrd="0" destOrd="0" parTransId="{70FF7210-0D7A-4030-9C53-0E79D0BDD316}" sibTransId="{F644D45D-C70B-44C1-8382-F27DEEC823D2}"/>
    <dgm:cxn modelId="{9A8729C4-E392-4C97-ABA4-D31C73B50CE4}" srcId="{C7633A16-6D0D-4581-8E37-30D6E204C0BD}" destId="{20AA1FD5-84D5-4AD9-A89B-81F1AF24FF1F}" srcOrd="0" destOrd="0" parTransId="{92382177-EC8F-4837-B384-55FCE4C39DA0}" sibTransId="{294EA1B4-C75C-4965-A8A2-AFB8AC959DBB}"/>
    <dgm:cxn modelId="{94B174E2-FD57-45F4-8960-C323EF2DD8A0}" srcId="{1E67DB94-0F3A-44C8-AC16-FF8EE943146B}" destId="{47217BC8-3C1A-4D1D-A6A7-FDA54F537FBF}" srcOrd="3" destOrd="0" parTransId="{19F2B7DD-5B99-410F-BA59-8480999FA79A}" sibTransId="{75695B15-3184-4819-A82D-DB740E88AD9F}"/>
    <dgm:cxn modelId="{CE3D45C7-8526-4AAC-AAAE-88D6EEDC9280}" type="presParOf" srcId="{034A04DC-58EE-4D95-BC36-837824E730F9}" destId="{6F1080D0-F1AB-4F1C-BF5E-2C4C8EF5EB3C}" srcOrd="0" destOrd="0" presId="urn:microsoft.com/office/officeart/2017/3/layout/DropPinTimeline"/>
    <dgm:cxn modelId="{799A890B-C68E-4456-8260-412EA091F08F}" type="presParOf" srcId="{034A04DC-58EE-4D95-BC36-837824E730F9}" destId="{183E83CE-D3DA-47DC-BAC0-9B381D75454B}" srcOrd="1" destOrd="0" presId="urn:microsoft.com/office/officeart/2017/3/layout/DropPinTimeline"/>
    <dgm:cxn modelId="{E720E0FB-9229-40F7-A31D-0DC0CEE8F02F}" type="presParOf" srcId="{183E83CE-D3DA-47DC-BAC0-9B381D75454B}" destId="{2A50CA4C-96C4-468F-8C41-50D35D5228C1}" srcOrd="0" destOrd="0" presId="urn:microsoft.com/office/officeart/2017/3/layout/DropPinTimeline"/>
    <dgm:cxn modelId="{C885CC85-DBA9-4556-97B1-0C27D45691CD}" type="presParOf" srcId="{2A50CA4C-96C4-468F-8C41-50D35D5228C1}" destId="{882A0015-FAB8-4489-8081-56ED486E5B74}" srcOrd="0" destOrd="0" presId="urn:microsoft.com/office/officeart/2017/3/layout/DropPinTimeline"/>
    <dgm:cxn modelId="{8D6CE5E4-1090-450E-9080-DAEFC71F2D2D}" type="presParOf" srcId="{2A50CA4C-96C4-468F-8C41-50D35D5228C1}" destId="{3DE66E01-60B1-425F-AF0E-2B0C13427F13}" srcOrd="1" destOrd="0" presId="urn:microsoft.com/office/officeart/2017/3/layout/DropPinTimeline"/>
    <dgm:cxn modelId="{32821B16-1115-42DA-9342-AD0D07ED2474}" type="presParOf" srcId="{3DE66E01-60B1-425F-AF0E-2B0C13427F13}" destId="{78196019-CF04-48B0-833B-647D3058828F}" srcOrd="0" destOrd="0" presId="urn:microsoft.com/office/officeart/2017/3/layout/DropPinTimeline"/>
    <dgm:cxn modelId="{C96CB864-4952-40B2-B007-53606528DA90}" type="presParOf" srcId="{3DE66E01-60B1-425F-AF0E-2B0C13427F13}" destId="{05444726-66C4-4805-892A-9FB20311C951}" srcOrd="1" destOrd="0" presId="urn:microsoft.com/office/officeart/2017/3/layout/DropPinTimeline"/>
    <dgm:cxn modelId="{084798F8-B5F2-4A47-B76A-6913E5AEF786}" type="presParOf" srcId="{2A50CA4C-96C4-468F-8C41-50D35D5228C1}" destId="{D6E6DF72-DD58-48E3-BCD5-276F798B7374}" srcOrd="2" destOrd="0" presId="urn:microsoft.com/office/officeart/2017/3/layout/DropPinTimeline"/>
    <dgm:cxn modelId="{5D7031B5-42BD-4F3B-9B08-7A8400D7444D}" type="presParOf" srcId="{2A50CA4C-96C4-468F-8C41-50D35D5228C1}" destId="{0EB1399A-BD66-478F-A436-0B6061276781}" srcOrd="3" destOrd="0" presId="urn:microsoft.com/office/officeart/2017/3/layout/DropPinTimeline"/>
    <dgm:cxn modelId="{C66ECAEA-D392-4007-9B39-24C859C1862D}" type="presParOf" srcId="{2A50CA4C-96C4-468F-8C41-50D35D5228C1}" destId="{CA85B242-FF65-4C96-AE16-02D5B61A3D59}" srcOrd="4" destOrd="0" presId="urn:microsoft.com/office/officeart/2017/3/layout/DropPinTimeline"/>
    <dgm:cxn modelId="{8E2882FC-CDC6-4478-97E9-EBDA98FFE8B7}" type="presParOf" srcId="{2A50CA4C-96C4-468F-8C41-50D35D5228C1}" destId="{45890026-84D2-46CC-BEAB-18AA817D4F62}" srcOrd="5" destOrd="0" presId="urn:microsoft.com/office/officeart/2017/3/layout/DropPinTimeline"/>
    <dgm:cxn modelId="{00674C1E-7D9B-4E2E-8F59-4414C22D9489}" type="presParOf" srcId="{183E83CE-D3DA-47DC-BAC0-9B381D75454B}" destId="{FD90AB92-D7C5-479B-BB5D-FD187AE400A6}" srcOrd="1" destOrd="0" presId="urn:microsoft.com/office/officeart/2017/3/layout/DropPinTimeline"/>
    <dgm:cxn modelId="{520AE478-F91B-490A-BA1D-4C15618C1ED0}" type="presParOf" srcId="{183E83CE-D3DA-47DC-BAC0-9B381D75454B}" destId="{E1332810-8306-4982-A1FE-0A5979B4E1A9}" srcOrd="2" destOrd="0" presId="urn:microsoft.com/office/officeart/2017/3/layout/DropPinTimeline"/>
    <dgm:cxn modelId="{0C08E77B-4C50-4C8B-9E8A-E39026803598}" type="presParOf" srcId="{E1332810-8306-4982-A1FE-0A5979B4E1A9}" destId="{9ED48DBB-B3FC-4491-A79D-54A0763F1BEC}" srcOrd="0" destOrd="0" presId="urn:microsoft.com/office/officeart/2017/3/layout/DropPinTimeline"/>
    <dgm:cxn modelId="{77D23B75-7D6B-45A8-8DC3-BA6BA39AC9D8}" type="presParOf" srcId="{E1332810-8306-4982-A1FE-0A5979B4E1A9}" destId="{16C37439-9210-4513-BBD4-EBD55E0AC413}" srcOrd="1" destOrd="0" presId="urn:microsoft.com/office/officeart/2017/3/layout/DropPinTimeline"/>
    <dgm:cxn modelId="{4FA47FFD-D20E-4C59-9B56-BC0A096499D7}" type="presParOf" srcId="{16C37439-9210-4513-BBD4-EBD55E0AC413}" destId="{4EBA2232-29D0-4EE2-AF86-B25B54DD4ECF}" srcOrd="0" destOrd="0" presId="urn:microsoft.com/office/officeart/2017/3/layout/DropPinTimeline"/>
    <dgm:cxn modelId="{5DE6F907-2F8B-442D-9F3C-83B696D54A47}" type="presParOf" srcId="{16C37439-9210-4513-BBD4-EBD55E0AC413}" destId="{92CFB8B3-78AF-4232-A6E1-96D1B92D2324}" srcOrd="1" destOrd="0" presId="urn:microsoft.com/office/officeart/2017/3/layout/DropPinTimeline"/>
    <dgm:cxn modelId="{EF2BCE12-C05E-4A95-A3F2-705CF5F64574}" type="presParOf" srcId="{E1332810-8306-4982-A1FE-0A5979B4E1A9}" destId="{22132719-CAF1-4B9C-9853-480F47D95740}" srcOrd="2" destOrd="0" presId="urn:microsoft.com/office/officeart/2017/3/layout/DropPinTimeline"/>
    <dgm:cxn modelId="{E97BDF0C-09DA-4CEC-9DFA-34B40F9F365C}" type="presParOf" srcId="{E1332810-8306-4982-A1FE-0A5979B4E1A9}" destId="{A8934B5F-1D24-4283-8FB1-32E8EF95E457}" srcOrd="3" destOrd="0" presId="urn:microsoft.com/office/officeart/2017/3/layout/DropPinTimeline"/>
    <dgm:cxn modelId="{45DB085F-FCAC-4925-9408-8BE81A598066}" type="presParOf" srcId="{E1332810-8306-4982-A1FE-0A5979B4E1A9}" destId="{BFF74036-7D5B-4B3F-8AA5-BDF43F9E3DC1}" srcOrd="4" destOrd="0" presId="urn:microsoft.com/office/officeart/2017/3/layout/DropPinTimeline"/>
    <dgm:cxn modelId="{4F3F1796-EFAF-49F5-B129-D4322F6CA6DE}" type="presParOf" srcId="{E1332810-8306-4982-A1FE-0A5979B4E1A9}" destId="{9A5413F7-432C-49B4-8E61-478367E8A935}" srcOrd="5" destOrd="0" presId="urn:microsoft.com/office/officeart/2017/3/layout/DropPinTimeline"/>
    <dgm:cxn modelId="{1B381FCB-FD90-46E3-8282-E2445B8DF50E}" type="presParOf" srcId="{183E83CE-D3DA-47DC-BAC0-9B381D75454B}" destId="{1C3FCA2C-CE41-497F-8A92-C986D16F3D6D}" srcOrd="3" destOrd="0" presId="urn:microsoft.com/office/officeart/2017/3/layout/DropPinTimeline"/>
    <dgm:cxn modelId="{F622FEA4-C4AC-4334-8BE7-604F6F90269D}" type="presParOf" srcId="{183E83CE-D3DA-47DC-BAC0-9B381D75454B}" destId="{E46271CF-84F3-4EBE-AFBF-E6547126CDCC}" srcOrd="4" destOrd="0" presId="urn:microsoft.com/office/officeart/2017/3/layout/DropPinTimeline"/>
    <dgm:cxn modelId="{E6DB2BD3-26F0-43DA-9F53-587E8EFD92C0}" type="presParOf" srcId="{E46271CF-84F3-4EBE-AFBF-E6547126CDCC}" destId="{584C38F8-A847-470D-8CFF-DF63CB051005}" srcOrd="0" destOrd="0" presId="urn:microsoft.com/office/officeart/2017/3/layout/DropPinTimeline"/>
    <dgm:cxn modelId="{28394A3A-CCEF-4998-86F8-237CEFB4E710}" type="presParOf" srcId="{E46271CF-84F3-4EBE-AFBF-E6547126CDCC}" destId="{61CC6958-088D-4172-B94C-964CA1F89371}" srcOrd="1" destOrd="0" presId="urn:microsoft.com/office/officeart/2017/3/layout/DropPinTimeline"/>
    <dgm:cxn modelId="{1F6FD2C2-8D5B-4D57-BFC1-5168AE6F1A56}" type="presParOf" srcId="{61CC6958-088D-4172-B94C-964CA1F89371}" destId="{8AB51F48-1B58-4605-9BC0-1D1E3BC66FFC}" srcOrd="0" destOrd="0" presId="urn:microsoft.com/office/officeart/2017/3/layout/DropPinTimeline"/>
    <dgm:cxn modelId="{2809AFC3-1665-4EFC-9160-596C10032534}" type="presParOf" srcId="{61CC6958-088D-4172-B94C-964CA1F89371}" destId="{231BE30A-CBD7-4640-A463-DFAE74B6F87D}" srcOrd="1" destOrd="0" presId="urn:microsoft.com/office/officeart/2017/3/layout/DropPinTimeline"/>
    <dgm:cxn modelId="{00DA8C15-93A7-4A3A-86CA-93E36A290A68}" type="presParOf" srcId="{E46271CF-84F3-4EBE-AFBF-E6547126CDCC}" destId="{67577DBD-A029-402B-9405-5EE6CAFF9591}" srcOrd="2" destOrd="0" presId="urn:microsoft.com/office/officeart/2017/3/layout/DropPinTimeline"/>
    <dgm:cxn modelId="{EF527A3D-B105-4B22-B8A7-B22ECE452055}" type="presParOf" srcId="{E46271CF-84F3-4EBE-AFBF-E6547126CDCC}" destId="{509BFC43-2358-446F-8622-F1E05A4B14C5}" srcOrd="3" destOrd="0" presId="urn:microsoft.com/office/officeart/2017/3/layout/DropPinTimeline"/>
    <dgm:cxn modelId="{4649C600-C2B0-49A3-BE85-9DCF0AB71CC8}" type="presParOf" srcId="{E46271CF-84F3-4EBE-AFBF-E6547126CDCC}" destId="{B9ED8016-C52C-46C1-B70C-FF4F7F52B1C2}" srcOrd="4" destOrd="0" presId="urn:microsoft.com/office/officeart/2017/3/layout/DropPinTimeline"/>
    <dgm:cxn modelId="{6588C56C-C77B-49F6-A45A-92D332FF356E}" type="presParOf" srcId="{E46271CF-84F3-4EBE-AFBF-E6547126CDCC}" destId="{9FB5B226-4596-4289-AFAE-7E9CA58ED636}" srcOrd="5" destOrd="0" presId="urn:microsoft.com/office/officeart/2017/3/layout/DropPinTimeline"/>
    <dgm:cxn modelId="{75449957-50A0-4D41-BB6F-60DC30AD8F11}" type="presParOf" srcId="{183E83CE-D3DA-47DC-BAC0-9B381D75454B}" destId="{43851627-A780-47BD-B35D-E695AE5E63E1}" srcOrd="5" destOrd="0" presId="urn:microsoft.com/office/officeart/2017/3/layout/DropPinTimeline"/>
    <dgm:cxn modelId="{C1B1BA40-BC5B-4DEA-8584-A39AF20B7A11}" type="presParOf" srcId="{183E83CE-D3DA-47DC-BAC0-9B381D75454B}" destId="{E44C349A-C3CE-45FE-8AA4-1C691A56CD2B}" srcOrd="6" destOrd="0" presId="urn:microsoft.com/office/officeart/2017/3/layout/DropPinTimeline"/>
    <dgm:cxn modelId="{734222AB-D2FD-4DCA-8676-CF518D50D7A7}" type="presParOf" srcId="{E44C349A-C3CE-45FE-8AA4-1C691A56CD2B}" destId="{56CC3558-225D-4A91-AA6A-D46DA332946F}" srcOrd="0" destOrd="0" presId="urn:microsoft.com/office/officeart/2017/3/layout/DropPinTimeline"/>
    <dgm:cxn modelId="{F66BDC8D-4C9F-4D15-9A61-454823D9D56A}" type="presParOf" srcId="{E44C349A-C3CE-45FE-8AA4-1C691A56CD2B}" destId="{F45DA512-2C3C-4214-9543-83B82F3C4009}" srcOrd="1" destOrd="0" presId="urn:microsoft.com/office/officeart/2017/3/layout/DropPinTimeline"/>
    <dgm:cxn modelId="{D41874E1-A7E7-4E25-B8DB-7FE74D1D5378}" type="presParOf" srcId="{F45DA512-2C3C-4214-9543-83B82F3C4009}" destId="{9F233136-5C2D-4642-9EA0-898D1B2C22C9}" srcOrd="0" destOrd="0" presId="urn:microsoft.com/office/officeart/2017/3/layout/DropPinTimeline"/>
    <dgm:cxn modelId="{4E542A59-38E7-4A55-8038-FE5C36C7D670}" type="presParOf" srcId="{F45DA512-2C3C-4214-9543-83B82F3C4009}" destId="{01CF5DF4-6435-41DB-8CDF-A941BD8C8A65}" srcOrd="1" destOrd="0" presId="urn:microsoft.com/office/officeart/2017/3/layout/DropPinTimeline"/>
    <dgm:cxn modelId="{F4B32675-3A77-4DA1-BA33-BA7BEE27FAC2}" type="presParOf" srcId="{E44C349A-C3CE-45FE-8AA4-1C691A56CD2B}" destId="{48BBE824-A24E-4E4A-8983-283926F6DB69}" srcOrd="2" destOrd="0" presId="urn:microsoft.com/office/officeart/2017/3/layout/DropPinTimeline"/>
    <dgm:cxn modelId="{BA09B858-76CD-461E-AD89-8F2E892BF9D5}" type="presParOf" srcId="{E44C349A-C3CE-45FE-8AA4-1C691A56CD2B}" destId="{4B720301-9C7D-49E6-833B-4B88799C2A92}" srcOrd="3" destOrd="0" presId="urn:microsoft.com/office/officeart/2017/3/layout/DropPinTimeline"/>
    <dgm:cxn modelId="{56027457-C4A2-4BD9-9B02-B893B6CE4065}" type="presParOf" srcId="{E44C349A-C3CE-45FE-8AA4-1C691A56CD2B}" destId="{66AADD83-DB2C-4A60-A731-41FF9AC4FCDF}" srcOrd="4" destOrd="0" presId="urn:microsoft.com/office/officeart/2017/3/layout/DropPinTimeline"/>
    <dgm:cxn modelId="{879C8603-821A-41C1-82C2-EAE49EC36433}" type="presParOf" srcId="{E44C349A-C3CE-45FE-8AA4-1C691A56CD2B}" destId="{911CDF86-58B2-4DF4-A746-19654F6F8EAA}" srcOrd="5" destOrd="0" presId="urn:microsoft.com/office/officeart/2017/3/layout/DropPinTimelin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67DB94-0F3A-44C8-AC16-FF8EE943146B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C63B12C-FFE2-469E-A108-7ACAB43025F7}">
      <dgm:prSet phldrT="[Testo]" phldr="0"/>
      <dgm:spPr/>
      <dgm:t>
        <a:bodyPr/>
        <a:lstStyle/>
        <a:p>
          <a:pPr>
            <a:defRPr b="1"/>
          </a:pPr>
          <a:r>
            <a:rPr lang="it-IT"/>
            <a:t>2016-2017: Riorganizzazione sociale</a:t>
          </a:r>
        </a:p>
      </dgm:t>
    </dgm:pt>
    <dgm:pt modelId="{83B203C9-C14E-4C6B-B0E5-486F4A082C72}" type="parTrans" cxnId="{E1D69541-B6A8-4F1E-966A-2846AA411DC7}">
      <dgm:prSet/>
      <dgm:spPr/>
      <dgm:t>
        <a:bodyPr/>
        <a:lstStyle/>
        <a:p>
          <a:endParaRPr lang="it-IT"/>
        </a:p>
      </dgm:t>
    </dgm:pt>
    <dgm:pt modelId="{B2C30A57-07FC-4BD2-AC26-5A8473B91518}" type="sibTrans" cxnId="{E1D69541-B6A8-4F1E-966A-2846AA411DC7}">
      <dgm:prSet/>
      <dgm:spPr/>
      <dgm:t>
        <a:bodyPr/>
        <a:lstStyle/>
        <a:p>
          <a:endParaRPr lang="it-IT"/>
        </a:p>
      </dgm:t>
    </dgm:pt>
    <dgm:pt modelId="{0FE26118-3238-43B5-9236-074DD8F67D3C}">
      <dgm:prSet phldrT="[Testo]" phldr="0" custT="1"/>
      <dgm:spPr/>
      <dgm:t>
        <a:bodyPr/>
        <a:lstStyle/>
        <a:p>
          <a:r>
            <a:rPr lang="it-IT" sz="1400" b="0" i="0" u="none"/>
            <a:t>La società inizia a sanare il proprio debito, iniziando a puntare sul business “full digital”. </a:t>
          </a:r>
          <a:endParaRPr lang="it-IT" sz="1400"/>
        </a:p>
      </dgm:t>
    </dgm:pt>
    <dgm:pt modelId="{FF6AEFFF-9DF4-4E4D-88A8-847CEB1EE24D}" type="parTrans" cxnId="{F5BA9709-6FBE-4643-9654-3FDB0B13FC32}">
      <dgm:prSet/>
      <dgm:spPr/>
      <dgm:t>
        <a:bodyPr/>
        <a:lstStyle/>
        <a:p>
          <a:endParaRPr lang="it-IT"/>
        </a:p>
      </dgm:t>
    </dgm:pt>
    <dgm:pt modelId="{E72D09E0-05DE-44B3-B4F1-1129F4EF2B01}" type="sibTrans" cxnId="{F5BA9709-6FBE-4643-9654-3FDB0B13FC32}">
      <dgm:prSet/>
      <dgm:spPr/>
      <dgm:t>
        <a:bodyPr/>
        <a:lstStyle/>
        <a:p>
          <a:endParaRPr lang="it-IT"/>
        </a:p>
      </dgm:t>
    </dgm:pt>
    <dgm:pt modelId="{C7633A16-6D0D-4581-8E37-30D6E204C0BD}">
      <dgm:prSet phldrT="[Testo]"/>
      <dgm:spPr/>
      <dgm:t>
        <a:bodyPr/>
        <a:lstStyle/>
        <a:p>
          <a:pPr>
            <a:defRPr b="1"/>
          </a:pPr>
          <a:r>
            <a:rPr lang="it-IT"/>
            <a:t>2019-2021: Acquisto da parte di F2i-Asterion</a:t>
          </a:r>
        </a:p>
      </dgm:t>
    </dgm:pt>
    <dgm:pt modelId="{C273BA32-0C8E-4395-9E1B-B41D9E90EED0}" type="parTrans" cxnId="{E138491B-2129-4626-9FC5-0D23ECA6ECCF}">
      <dgm:prSet/>
      <dgm:spPr/>
      <dgm:t>
        <a:bodyPr/>
        <a:lstStyle/>
        <a:p>
          <a:endParaRPr lang="it-IT"/>
        </a:p>
      </dgm:t>
    </dgm:pt>
    <dgm:pt modelId="{0E0EDA69-7E61-4211-AE9C-8704D197EF64}" type="sibTrans" cxnId="{E138491B-2129-4626-9FC5-0D23ECA6ECCF}">
      <dgm:prSet/>
      <dgm:spPr/>
      <dgm:t>
        <a:bodyPr/>
        <a:lstStyle/>
        <a:p>
          <a:endParaRPr lang="it-IT"/>
        </a:p>
      </dgm:t>
    </dgm:pt>
    <dgm:pt modelId="{CBD6A969-389D-4BB5-B733-B3A0FCFE4CCF}">
      <dgm:prSet phldrT="[Testo]" phldr="0"/>
      <dgm:spPr/>
      <dgm:t>
        <a:bodyPr/>
        <a:lstStyle/>
        <a:p>
          <a:pPr>
            <a:defRPr b="1"/>
          </a:pPr>
          <a:r>
            <a:rPr lang="it-IT"/>
            <a:t>2019: Acquisto di Universal Sun</a:t>
          </a:r>
        </a:p>
      </dgm:t>
    </dgm:pt>
    <dgm:pt modelId="{94DF8FC8-3970-40A1-8B0A-7E9AC7F5FADE}" type="parTrans" cxnId="{AA283D72-6E1D-4B4D-9DCC-E41C5B3B93E5}">
      <dgm:prSet/>
      <dgm:spPr/>
      <dgm:t>
        <a:bodyPr/>
        <a:lstStyle/>
        <a:p>
          <a:endParaRPr lang="it-IT"/>
        </a:p>
      </dgm:t>
    </dgm:pt>
    <dgm:pt modelId="{8772981F-CA73-4E4C-B40F-E775BC69070B}" type="sibTrans" cxnId="{AA283D72-6E1D-4B4D-9DCC-E41C5B3B93E5}">
      <dgm:prSet/>
      <dgm:spPr/>
      <dgm:t>
        <a:bodyPr/>
        <a:lstStyle/>
        <a:p>
          <a:endParaRPr lang="it-IT"/>
        </a:p>
      </dgm:t>
    </dgm:pt>
    <dgm:pt modelId="{3E8211B9-1337-4EDC-B321-BEEEAC6F243D}">
      <dgm:prSet phldrT="[Testo]" phldr="0" custT="1"/>
      <dgm:spPr/>
      <dgm:t>
        <a:bodyPr/>
        <a:lstStyle/>
        <a:p>
          <a:pPr>
            <a:spcAft>
              <a:spcPts val="0"/>
            </a:spcAft>
          </a:pPr>
          <a:r>
            <a:rPr lang="it-IT" sz="1400">
              <a:latin typeface="Trebuchet MS" panose="020B0603020202020204"/>
            </a:rPr>
            <a:t>Società attiva nel campo delle fonti rinnovabili. </a:t>
          </a:r>
        </a:p>
        <a:p>
          <a:pPr>
            <a:spcAft>
              <a:spcPct val="35000"/>
            </a:spcAft>
          </a:pPr>
          <a:r>
            <a:rPr lang="it-IT" sz="1400">
              <a:latin typeface="Trebuchet MS" panose="020B0603020202020204"/>
            </a:rPr>
            <a:t>Viene rinominata in </a:t>
          </a:r>
          <a:r>
            <a:rPr lang="it-IT" sz="1400" i="1">
              <a:latin typeface="Trebuchet MS" panose="020B0603020202020204"/>
            </a:rPr>
            <a:t>Sorgenia Green Solutions </a:t>
          </a:r>
          <a:r>
            <a:rPr lang="it-IT" sz="1400">
              <a:latin typeface="Trebuchet MS" panose="020B0603020202020204"/>
            </a:rPr>
            <a:t>nel 2020.</a:t>
          </a:r>
          <a:endParaRPr lang="it-IT" sz="1400" b="1"/>
        </a:p>
      </dgm:t>
    </dgm:pt>
    <dgm:pt modelId="{F9D0BD73-25EB-477B-ABAA-88E34AB9AE7B}" type="parTrans" cxnId="{E8F80F35-3BDF-43BD-AC6E-B4387443CDAE}">
      <dgm:prSet/>
      <dgm:spPr/>
      <dgm:t>
        <a:bodyPr/>
        <a:lstStyle/>
        <a:p>
          <a:endParaRPr lang="it-IT"/>
        </a:p>
      </dgm:t>
    </dgm:pt>
    <dgm:pt modelId="{5C487C66-38C0-470A-A884-34A9338F24AB}" type="sibTrans" cxnId="{E8F80F35-3BDF-43BD-AC6E-B4387443CDAE}">
      <dgm:prSet/>
      <dgm:spPr/>
      <dgm:t>
        <a:bodyPr/>
        <a:lstStyle/>
        <a:p>
          <a:endParaRPr lang="it-IT"/>
        </a:p>
      </dgm:t>
    </dgm:pt>
    <dgm:pt modelId="{20AA1FD5-84D5-4AD9-A89B-81F1AF24FF1F}">
      <dgm:prSet phldrT="[Testo]" custT="1"/>
      <dgm:spPr/>
      <dgm:t>
        <a:bodyPr/>
        <a:lstStyle/>
        <a:p>
          <a:pPr>
            <a:spcAft>
              <a:spcPts val="0"/>
            </a:spcAft>
          </a:pPr>
          <a:r>
            <a:rPr lang="it-IT" sz="1400" b="0" i="0" u="none"/>
            <a:t>F2i diventa primo azionista di Sorgenia con il 72,4%; </a:t>
          </a:r>
        </a:p>
        <a:p>
          <a:pPr>
            <a:spcAft>
              <a:spcPct val="35000"/>
            </a:spcAft>
          </a:pPr>
          <a:r>
            <a:rPr lang="it-IT" sz="1400" b="0" i="0" u="none"/>
            <a:t>Asterion Industrial Partners possiede il 27,6%. </a:t>
          </a:r>
          <a:endParaRPr lang="it-IT" sz="2000"/>
        </a:p>
      </dgm:t>
    </dgm:pt>
    <dgm:pt modelId="{92382177-EC8F-4837-B384-55FCE4C39DA0}" type="parTrans" cxnId="{9A8729C4-E392-4C97-ABA4-D31C73B50CE4}">
      <dgm:prSet/>
      <dgm:spPr/>
      <dgm:t>
        <a:bodyPr/>
        <a:lstStyle/>
        <a:p>
          <a:endParaRPr lang="it-IT"/>
        </a:p>
      </dgm:t>
    </dgm:pt>
    <dgm:pt modelId="{294EA1B4-C75C-4965-A8A2-AFB8AC959DBB}" type="sibTrans" cxnId="{9A8729C4-E392-4C97-ABA4-D31C73B50CE4}">
      <dgm:prSet/>
      <dgm:spPr/>
      <dgm:t>
        <a:bodyPr/>
        <a:lstStyle/>
        <a:p>
          <a:endParaRPr lang="it-IT"/>
        </a:p>
      </dgm:t>
    </dgm:pt>
    <dgm:pt modelId="{034A04DC-58EE-4D95-BC36-837824E730F9}" type="pres">
      <dgm:prSet presAssocID="{1E67DB94-0F3A-44C8-AC16-FF8EE943146B}" presName="root" presStyleCnt="0">
        <dgm:presLayoutVars>
          <dgm:chMax/>
          <dgm:chPref/>
          <dgm:animLvl val="lvl"/>
        </dgm:presLayoutVars>
      </dgm:prSet>
      <dgm:spPr/>
    </dgm:pt>
    <dgm:pt modelId="{6F1080D0-F1AB-4F1C-BF5E-2C4C8EF5EB3C}" type="pres">
      <dgm:prSet presAssocID="{1E67DB94-0F3A-44C8-AC16-FF8EE943146B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183E83CE-D3DA-47DC-BAC0-9B381D75454B}" type="pres">
      <dgm:prSet presAssocID="{1E67DB94-0F3A-44C8-AC16-FF8EE943146B}" presName="nodes" presStyleCnt="0">
        <dgm:presLayoutVars>
          <dgm:chMax/>
          <dgm:chPref/>
          <dgm:animLvl val="lvl"/>
        </dgm:presLayoutVars>
      </dgm:prSet>
      <dgm:spPr/>
    </dgm:pt>
    <dgm:pt modelId="{2A50CA4C-96C4-468F-8C41-50D35D5228C1}" type="pres">
      <dgm:prSet presAssocID="{CC63B12C-FFE2-469E-A108-7ACAB43025F7}" presName="composite" presStyleCnt="0"/>
      <dgm:spPr/>
    </dgm:pt>
    <dgm:pt modelId="{882A0015-FAB8-4489-8081-56ED486E5B74}" type="pres">
      <dgm:prSet presAssocID="{CC63B12C-FFE2-469E-A108-7ACAB43025F7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3DE66E01-60B1-425F-AF0E-2B0C13427F13}" type="pres">
      <dgm:prSet presAssocID="{CC63B12C-FFE2-469E-A108-7ACAB43025F7}" presName="DropPinPlaceHolder" presStyleCnt="0"/>
      <dgm:spPr/>
    </dgm:pt>
    <dgm:pt modelId="{78196019-CF04-48B0-833B-647D3058828F}" type="pres">
      <dgm:prSet presAssocID="{CC63B12C-FFE2-469E-A108-7ACAB43025F7}" presName="DropPin" presStyleLbl="alignNode1" presStyleIdx="0" presStyleCnt="3"/>
      <dgm:spPr>
        <a:prstGeom prst="star7">
          <a:avLst/>
        </a:prstGeom>
      </dgm:spPr>
    </dgm:pt>
    <dgm:pt modelId="{05444726-66C4-4805-892A-9FB20311C951}" type="pres">
      <dgm:prSet presAssocID="{CC63B12C-FFE2-469E-A108-7ACAB43025F7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gm:spPr>
    </dgm:pt>
    <dgm:pt modelId="{D6E6DF72-DD58-48E3-BCD5-276F798B7374}" type="pres">
      <dgm:prSet presAssocID="{CC63B12C-FFE2-469E-A108-7ACAB43025F7}" presName="L2TextContainer" presStyleLbl="revTx" presStyleIdx="0" presStyleCnt="6">
        <dgm:presLayoutVars>
          <dgm:bulletEnabled val="1"/>
        </dgm:presLayoutVars>
      </dgm:prSet>
      <dgm:spPr/>
    </dgm:pt>
    <dgm:pt modelId="{0EB1399A-BD66-478F-A436-0B6061276781}" type="pres">
      <dgm:prSet presAssocID="{CC63B12C-FFE2-469E-A108-7ACAB43025F7}" presName="L1TextContainer" presStyleLbl="revTx" presStyleIdx="1" presStyleCnt="6" custScaleY="117440">
        <dgm:presLayoutVars>
          <dgm:chMax val="1"/>
          <dgm:chPref val="1"/>
          <dgm:bulletEnabled val="1"/>
        </dgm:presLayoutVars>
      </dgm:prSet>
      <dgm:spPr/>
    </dgm:pt>
    <dgm:pt modelId="{CA85B242-FF65-4C96-AE16-02D5B61A3D59}" type="pres">
      <dgm:prSet presAssocID="{CC63B12C-FFE2-469E-A108-7ACAB43025F7}" presName="ConnectLine" presStyleLbl="sibTrans1D1" presStyleIdx="0" presStyleCnt="3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5890026-84D2-46CC-BEAB-18AA817D4F62}" type="pres">
      <dgm:prSet presAssocID="{CC63B12C-FFE2-469E-A108-7ACAB43025F7}" presName="EmptyPlaceHolder" presStyleCnt="0"/>
      <dgm:spPr/>
    </dgm:pt>
    <dgm:pt modelId="{FD90AB92-D7C5-479B-BB5D-FD187AE400A6}" type="pres">
      <dgm:prSet presAssocID="{B2C30A57-07FC-4BD2-AC26-5A8473B91518}" presName="spaceBetweenRectangles" presStyleCnt="0"/>
      <dgm:spPr/>
    </dgm:pt>
    <dgm:pt modelId="{E1332810-8306-4982-A1FE-0A5979B4E1A9}" type="pres">
      <dgm:prSet presAssocID="{CBD6A969-389D-4BB5-B733-B3A0FCFE4CCF}" presName="composite" presStyleCnt="0"/>
      <dgm:spPr/>
    </dgm:pt>
    <dgm:pt modelId="{9ED48DBB-B3FC-4491-A79D-54A0763F1BEC}" type="pres">
      <dgm:prSet presAssocID="{CBD6A969-389D-4BB5-B733-B3A0FCFE4CCF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6C37439-9210-4513-BBD4-EBD55E0AC413}" type="pres">
      <dgm:prSet presAssocID="{CBD6A969-389D-4BB5-B733-B3A0FCFE4CCF}" presName="DropPinPlaceHolder" presStyleCnt="0"/>
      <dgm:spPr/>
    </dgm:pt>
    <dgm:pt modelId="{4EBA2232-29D0-4EE2-AF86-B25B54DD4ECF}" type="pres">
      <dgm:prSet presAssocID="{CBD6A969-389D-4BB5-B733-B3A0FCFE4CCF}" presName="DropPin" presStyleLbl="alignNode1" presStyleIdx="1" presStyleCnt="3" custLinFactNeighborX="-2890"/>
      <dgm:spPr>
        <a:prstGeom prst="star7">
          <a:avLst/>
        </a:prstGeom>
      </dgm:spPr>
    </dgm:pt>
    <dgm:pt modelId="{92CFB8B3-78AF-4232-A6E1-96D1B92D2324}" type="pres">
      <dgm:prSet presAssocID="{CBD6A969-389D-4BB5-B733-B3A0FCFE4CCF}" presName="Ellipse" presStyleLbl="fgAcc1" presStyleIdx="2" presStyleCnt="4"/>
      <dgm:spPr>
        <a:prstGeom prst="flowChartConnec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gm:spPr>
    </dgm:pt>
    <dgm:pt modelId="{22132719-CAF1-4B9C-9853-480F47D95740}" type="pres">
      <dgm:prSet presAssocID="{CBD6A969-389D-4BB5-B733-B3A0FCFE4CCF}" presName="L2TextContainer" presStyleLbl="revTx" presStyleIdx="2" presStyleCnt="6">
        <dgm:presLayoutVars>
          <dgm:bulletEnabled val="1"/>
        </dgm:presLayoutVars>
      </dgm:prSet>
      <dgm:spPr/>
    </dgm:pt>
    <dgm:pt modelId="{A8934B5F-1D24-4283-8FB1-32E8EF95E457}" type="pres">
      <dgm:prSet presAssocID="{CBD6A969-389D-4BB5-B733-B3A0FCFE4CCF}" presName="L1TextContainer" presStyleLbl="revTx" presStyleIdx="3" presStyleCnt="6" custScaleY="117440" custLinFactNeighborY="2890">
        <dgm:presLayoutVars>
          <dgm:chMax val="1"/>
          <dgm:chPref val="1"/>
          <dgm:bulletEnabled val="1"/>
        </dgm:presLayoutVars>
      </dgm:prSet>
      <dgm:spPr/>
    </dgm:pt>
    <dgm:pt modelId="{BFF74036-7D5B-4B3F-8AA5-BDF43F9E3DC1}" type="pres">
      <dgm:prSet presAssocID="{CBD6A969-389D-4BB5-B733-B3A0FCFE4CCF}" presName="ConnectLine" presStyleLbl="sibTrans1D1" presStyleIdx="1" presStyleCnt="3" custLinFactNeighborY="1456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A5413F7-432C-49B4-8E61-478367E8A935}" type="pres">
      <dgm:prSet presAssocID="{CBD6A969-389D-4BB5-B733-B3A0FCFE4CCF}" presName="EmptyPlaceHolder" presStyleCnt="0"/>
      <dgm:spPr/>
    </dgm:pt>
    <dgm:pt modelId="{1C3FCA2C-CE41-497F-8A92-C986D16F3D6D}" type="pres">
      <dgm:prSet presAssocID="{8772981F-CA73-4E4C-B40F-E775BC69070B}" presName="spaceBetweenRectangles" presStyleCnt="0"/>
      <dgm:spPr/>
    </dgm:pt>
    <dgm:pt modelId="{E46271CF-84F3-4EBE-AFBF-E6547126CDCC}" type="pres">
      <dgm:prSet presAssocID="{C7633A16-6D0D-4581-8E37-30D6E204C0BD}" presName="composite" presStyleCnt="0"/>
      <dgm:spPr/>
    </dgm:pt>
    <dgm:pt modelId="{584C38F8-A847-470D-8CFF-DF63CB051005}" type="pres">
      <dgm:prSet presAssocID="{C7633A16-6D0D-4581-8E37-30D6E204C0BD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1CC6958-088D-4172-B94C-964CA1F89371}" type="pres">
      <dgm:prSet presAssocID="{C7633A16-6D0D-4581-8E37-30D6E204C0BD}" presName="DropPinPlaceHolder" presStyleCnt="0"/>
      <dgm:spPr/>
    </dgm:pt>
    <dgm:pt modelId="{8AB51F48-1B58-4605-9BC0-1D1E3BC66FFC}" type="pres">
      <dgm:prSet presAssocID="{C7633A16-6D0D-4581-8E37-30D6E204C0BD}" presName="DropPin" presStyleLbl="alignNode1" presStyleIdx="2" presStyleCnt="3" custLinFactNeighborX="28925" custLinFactNeighborY="-5408"/>
      <dgm:spPr>
        <a:prstGeom prst="star7">
          <a:avLst/>
        </a:prstGeom>
      </dgm:spPr>
    </dgm:pt>
    <dgm:pt modelId="{231BE30A-CBD7-4640-A463-DFAE74B6F87D}" type="pres">
      <dgm:prSet presAssocID="{C7633A16-6D0D-4581-8E37-30D6E204C0BD}" presName="Ellipse" presStyleLbl="fgAcc1" presStyleIdx="3" presStyleCnt="4"/>
      <dgm:spPr>
        <a:prstGeom prst="flowChartConnec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gm:spPr>
    </dgm:pt>
    <dgm:pt modelId="{67577DBD-A029-402B-9405-5EE6CAFF9591}" type="pres">
      <dgm:prSet presAssocID="{C7633A16-6D0D-4581-8E37-30D6E204C0BD}" presName="L2TextContainer" presStyleLbl="revTx" presStyleIdx="4" presStyleCnt="6">
        <dgm:presLayoutVars>
          <dgm:bulletEnabled val="1"/>
        </dgm:presLayoutVars>
      </dgm:prSet>
      <dgm:spPr/>
    </dgm:pt>
    <dgm:pt modelId="{509BFC43-2358-446F-8622-F1E05A4B14C5}" type="pres">
      <dgm:prSet presAssocID="{C7633A16-6D0D-4581-8E37-30D6E204C0BD}" presName="L1TextContainer" presStyleLbl="revTx" presStyleIdx="5" presStyleCnt="6" custScaleX="106801" custScaleY="117440" custLinFactNeighborX="29479" custLinFactNeighborY="-6200">
        <dgm:presLayoutVars>
          <dgm:chMax val="1"/>
          <dgm:chPref val="1"/>
          <dgm:bulletEnabled val="1"/>
        </dgm:presLayoutVars>
      </dgm:prSet>
      <dgm:spPr/>
    </dgm:pt>
    <dgm:pt modelId="{B9ED8016-C52C-46C1-B70C-FF4F7F52B1C2}" type="pres">
      <dgm:prSet presAssocID="{C7633A16-6D0D-4581-8E37-30D6E204C0BD}" presName="ConnectLine" presStyleLbl="sibTrans1D1" presStyleIdx="2" presStyleCnt="3" custLinFactX="194030" custLinFactNeighborX="200000" custLinFactNeighborY="-1900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FB5B226-4596-4289-AFAE-7E9CA58ED636}" type="pres">
      <dgm:prSet presAssocID="{C7633A16-6D0D-4581-8E37-30D6E204C0BD}" presName="EmptyPlaceHolder" presStyleCnt="0"/>
      <dgm:spPr/>
    </dgm:pt>
  </dgm:ptLst>
  <dgm:cxnLst>
    <dgm:cxn modelId="{105E5204-AA27-458C-8E10-F51AC4B15424}" type="presOf" srcId="{CBD6A969-389D-4BB5-B733-B3A0FCFE4CCF}" destId="{A8934B5F-1D24-4283-8FB1-32E8EF95E457}" srcOrd="0" destOrd="0" presId="urn:microsoft.com/office/officeart/2017/3/layout/DropPinTimeline"/>
    <dgm:cxn modelId="{F5BA9709-6FBE-4643-9654-3FDB0B13FC32}" srcId="{CC63B12C-FFE2-469E-A108-7ACAB43025F7}" destId="{0FE26118-3238-43B5-9236-074DD8F67D3C}" srcOrd="0" destOrd="0" parTransId="{FF6AEFFF-9DF4-4E4D-88A8-847CEB1EE24D}" sibTransId="{E72D09E0-05DE-44B3-B4F1-1129F4EF2B01}"/>
    <dgm:cxn modelId="{E138491B-2129-4626-9FC5-0D23ECA6ECCF}" srcId="{1E67DB94-0F3A-44C8-AC16-FF8EE943146B}" destId="{C7633A16-6D0D-4581-8E37-30D6E204C0BD}" srcOrd="2" destOrd="0" parTransId="{C273BA32-0C8E-4395-9E1B-B41D9E90EED0}" sibTransId="{0E0EDA69-7E61-4211-AE9C-8704D197EF64}"/>
    <dgm:cxn modelId="{E8F80F35-3BDF-43BD-AC6E-B4387443CDAE}" srcId="{CBD6A969-389D-4BB5-B733-B3A0FCFE4CCF}" destId="{3E8211B9-1337-4EDC-B321-BEEEAC6F243D}" srcOrd="0" destOrd="0" parTransId="{F9D0BD73-25EB-477B-ABAA-88E34AB9AE7B}" sibTransId="{5C487C66-38C0-470A-A884-34A9338F24AB}"/>
    <dgm:cxn modelId="{E1D69541-B6A8-4F1E-966A-2846AA411DC7}" srcId="{1E67DB94-0F3A-44C8-AC16-FF8EE943146B}" destId="{CC63B12C-FFE2-469E-A108-7ACAB43025F7}" srcOrd="0" destOrd="0" parTransId="{83B203C9-C14E-4C6B-B0E5-486F4A082C72}" sibTransId="{B2C30A57-07FC-4BD2-AC26-5A8473B91518}"/>
    <dgm:cxn modelId="{A39BB445-B3CB-4B36-A3EF-41F6593D3F3D}" type="presOf" srcId="{1E67DB94-0F3A-44C8-AC16-FF8EE943146B}" destId="{034A04DC-58EE-4D95-BC36-837824E730F9}" srcOrd="0" destOrd="0" presId="urn:microsoft.com/office/officeart/2017/3/layout/DropPinTimeline"/>
    <dgm:cxn modelId="{F2467867-FD14-4D75-A76C-F36846B46FD4}" type="presOf" srcId="{0FE26118-3238-43B5-9236-074DD8F67D3C}" destId="{D6E6DF72-DD58-48E3-BCD5-276F798B7374}" srcOrd="0" destOrd="0" presId="urn:microsoft.com/office/officeart/2017/3/layout/DropPinTimeline"/>
    <dgm:cxn modelId="{2AF4396C-994F-44CA-86FB-CB0BD0181878}" type="presOf" srcId="{CC63B12C-FFE2-469E-A108-7ACAB43025F7}" destId="{0EB1399A-BD66-478F-A436-0B6061276781}" srcOrd="0" destOrd="0" presId="urn:microsoft.com/office/officeart/2017/3/layout/DropPinTimeline"/>
    <dgm:cxn modelId="{AA283D72-6E1D-4B4D-9DCC-E41C5B3B93E5}" srcId="{1E67DB94-0F3A-44C8-AC16-FF8EE943146B}" destId="{CBD6A969-389D-4BB5-B733-B3A0FCFE4CCF}" srcOrd="1" destOrd="0" parTransId="{94DF8FC8-3970-40A1-8B0A-7E9AC7F5FADE}" sibTransId="{8772981F-CA73-4E4C-B40F-E775BC69070B}"/>
    <dgm:cxn modelId="{1A2D517F-B89F-4D5A-9121-F7BBA4DC1860}" type="presOf" srcId="{20AA1FD5-84D5-4AD9-A89B-81F1AF24FF1F}" destId="{67577DBD-A029-402B-9405-5EE6CAFF9591}" srcOrd="0" destOrd="0" presId="urn:microsoft.com/office/officeart/2017/3/layout/DropPinTimeline"/>
    <dgm:cxn modelId="{E7C6B49B-8B3B-4106-B338-7A70A4F27A0A}" type="presOf" srcId="{3E8211B9-1337-4EDC-B321-BEEEAC6F243D}" destId="{22132719-CAF1-4B9C-9853-480F47D95740}" srcOrd="0" destOrd="0" presId="urn:microsoft.com/office/officeart/2017/3/layout/DropPinTimeline"/>
    <dgm:cxn modelId="{67075EAB-E4F2-4993-8206-83D4E4719DBD}" type="presOf" srcId="{C7633A16-6D0D-4581-8E37-30D6E204C0BD}" destId="{509BFC43-2358-446F-8622-F1E05A4B14C5}" srcOrd="0" destOrd="0" presId="urn:microsoft.com/office/officeart/2017/3/layout/DropPinTimeline"/>
    <dgm:cxn modelId="{9A8729C4-E392-4C97-ABA4-D31C73B50CE4}" srcId="{C7633A16-6D0D-4581-8E37-30D6E204C0BD}" destId="{20AA1FD5-84D5-4AD9-A89B-81F1AF24FF1F}" srcOrd="0" destOrd="0" parTransId="{92382177-EC8F-4837-B384-55FCE4C39DA0}" sibTransId="{294EA1B4-C75C-4965-A8A2-AFB8AC959DBB}"/>
    <dgm:cxn modelId="{CE3D45C7-8526-4AAC-AAAE-88D6EEDC9280}" type="presParOf" srcId="{034A04DC-58EE-4D95-BC36-837824E730F9}" destId="{6F1080D0-F1AB-4F1C-BF5E-2C4C8EF5EB3C}" srcOrd="0" destOrd="0" presId="urn:microsoft.com/office/officeart/2017/3/layout/DropPinTimeline"/>
    <dgm:cxn modelId="{799A890B-C68E-4456-8260-412EA091F08F}" type="presParOf" srcId="{034A04DC-58EE-4D95-BC36-837824E730F9}" destId="{183E83CE-D3DA-47DC-BAC0-9B381D75454B}" srcOrd="1" destOrd="0" presId="urn:microsoft.com/office/officeart/2017/3/layout/DropPinTimeline"/>
    <dgm:cxn modelId="{E720E0FB-9229-40F7-A31D-0DC0CEE8F02F}" type="presParOf" srcId="{183E83CE-D3DA-47DC-BAC0-9B381D75454B}" destId="{2A50CA4C-96C4-468F-8C41-50D35D5228C1}" srcOrd="0" destOrd="0" presId="urn:microsoft.com/office/officeart/2017/3/layout/DropPinTimeline"/>
    <dgm:cxn modelId="{C885CC85-DBA9-4556-97B1-0C27D45691CD}" type="presParOf" srcId="{2A50CA4C-96C4-468F-8C41-50D35D5228C1}" destId="{882A0015-FAB8-4489-8081-56ED486E5B74}" srcOrd="0" destOrd="0" presId="urn:microsoft.com/office/officeart/2017/3/layout/DropPinTimeline"/>
    <dgm:cxn modelId="{8D6CE5E4-1090-450E-9080-DAEFC71F2D2D}" type="presParOf" srcId="{2A50CA4C-96C4-468F-8C41-50D35D5228C1}" destId="{3DE66E01-60B1-425F-AF0E-2B0C13427F13}" srcOrd="1" destOrd="0" presId="urn:microsoft.com/office/officeart/2017/3/layout/DropPinTimeline"/>
    <dgm:cxn modelId="{32821B16-1115-42DA-9342-AD0D07ED2474}" type="presParOf" srcId="{3DE66E01-60B1-425F-AF0E-2B0C13427F13}" destId="{78196019-CF04-48B0-833B-647D3058828F}" srcOrd="0" destOrd="0" presId="urn:microsoft.com/office/officeart/2017/3/layout/DropPinTimeline"/>
    <dgm:cxn modelId="{C96CB864-4952-40B2-B007-53606528DA90}" type="presParOf" srcId="{3DE66E01-60B1-425F-AF0E-2B0C13427F13}" destId="{05444726-66C4-4805-892A-9FB20311C951}" srcOrd="1" destOrd="0" presId="urn:microsoft.com/office/officeart/2017/3/layout/DropPinTimeline"/>
    <dgm:cxn modelId="{084798F8-B5F2-4A47-B76A-6913E5AEF786}" type="presParOf" srcId="{2A50CA4C-96C4-468F-8C41-50D35D5228C1}" destId="{D6E6DF72-DD58-48E3-BCD5-276F798B7374}" srcOrd="2" destOrd="0" presId="urn:microsoft.com/office/officeart/2017/3/layout/DropPinTimeline"/>
    <dgm:cxn modelId="{5D7031B5-42BD-4F3B-9B08-7A8400D7444D}" type="presParOf" srcId="{2A50CA4C-96C4-468F-8C41-50D35D5228C1}" destId="{0EB1399A-BD66-478F-A436-0B6061276781}" srcOrd="3" destOrd="0" presId="urn:microsoft.com/office/officeart/2017/3/layout/DropPinTimeline"/>
    <dgm:cxn modelId="{C66ECAEA-D392-4007-9B39-24C859C1862D}" type="presParOf" srcId="{2A50CA4C-96C4-468F-8C41-50D35D5228C1}" destId="{CA85B242-FF65-4C96-AE16-02D5B61A3D59}" srcOrd="4" destOrd="0" presId="urn:microsoft.com/office/officeart/2017/3/layout/DropPinTimeline"/>
    <dgm:cxn modelId="{8E2882FC-CDC6-4478-97E9-EBDA98FFE8B7}" type="presParOf" srcId="{2A50CA4C-96C4-468F-8C41-50D35D5228C1}" destId="{45890026-84D2-46CC-BEAB-18AA817D4F62}" srcOrd="5" destOrd="0" presId="urn:microsoft.com/office/officeart/2017/3/layout/DropPinTimeline"/>
    <dgm:cxn modelId="{00674C1E-7D9B-4E2E-8F59-4414C22D9489}" type="presParOf" srcId="{183E83CE-D3DA-47DC-BAC0-9B381D75454B}" destId="{FD90AB92-D7C5-479B-BB5D-FD187AE400A6}" srcOrd="1" destOrd="0" presId="urn:microsoft.com/office/officeart/2017/3/layout/DropPinTimeline"/>
    <dgm:cxn modelId="{520AE478-F91B-490A-BA1D-4C15618C1ED0}" type="presParOf" srcId="{183E83CE-D3DA-47DC-BAC0-9B381D75454B}" destId="{E1332810-8306-4982-A1FE-0A5979B4E1A9}" srcOrd="2" destOrd="0" presId="urn:microsoft.com/office/officeart/2017/3/layout/DropPinTimeline"/>
    <dgm:cxn modelId="{0C08E77B-4C50-4C8B-9E8A-E39026803598}" type="presParOf" srcId="{E1332810-8306-4982-A1FE-0A5979B4E1A9}" destId="{9ED48DBB-B3FC-4491-A79D-54A0763F1BEC}" srcOrd="0" destOrd="0" presId="urn:microsoft.com/office/officeart/2017/3/layout/DropPinTimeline"/>
    <dgm:cxn modelId="{77D23B75-7D6B-45A8-8DC3-BA6BA39AC9D8}" type="presParOf" srcId="{E1332810-8306-4982-A1FE-0A5979B4E1A9}" destId="{16C37439-9210-4513-BBD4-EBD55E0AC413}" srcOrd="1" destOrd="0" presId="urn:microsoft.com/office/officeart/2017/3/layout/DropPinTimeline"/>
    <dgm:cxn modelId="{4FA47FFD-D20E-4C59-9B56-BC0A096499D7}" type="presParOf" srcId="{16C37439-9210-4513-BBD4-EBD55E0AC413}" destId="{4EBA2232-29D0-4EE2-AF86-B25B54DD4ECF}" srcOrd="0" destOrd="0" presId="urn:microsoft.com/office/officeart/2017/3/layout/DropPinTimeline"/>
    <dgm:cxn modelId="{5DE6F907-2F8B-442D-9F3C-83B696D54A47}" type="presParOf" srcId="{16C37439-9210-4513-BBD4-EBD55E0AC413}" destId="{92CFB8B3-78AF-4232-A6E1-96D1B92D2324}" srcOrd="1" destOrd="0" presId="urn:microsoft.com/office/officeart/2017/3/layout/DropPinTimeline"/>
    <dgm:cxn modelId="{EF2BCE12-C05E-4A95-A3F2-705CF5F64574}" type="presParOf" srcId="{E1332810-8306-4982-A1FE-0A5979B4E1A9}" destId="{22132719-CAF1-4B9C-9853-480F47D95740}" srcOrd="2" destOrd="0" presId="urn:microsoft.com/office/officeart/2017/3/layout/DropPinTimeline"/>
    <dgm:cxn modelId="{E97BDF0C-09DA-4CEC-9DFA-34B40F9F365C}" type="presParOf" srcId="{E1332810-8306-4982-A1FE-0A5979B4E1A9}" destId="{A8934B5F-1D24-4283-8FB1-32E8EF95E457}" srcOrd="3" destOrd="0" presId="urn:microsoft.com/office/officeart/2017/3/layout/DropPinTimeline"/>
    <dgm:cxn modelId="{45DB085F-FCAC-4925-9408-8BE81A598066}" type="presParOf" srcId="{E1332810-8306-4982-A1FE-0A5979B4E1A9}" destId="{BFF74036-7D5B-4B3F-8AA5-BDF43F9E3DC1}" srcOrd="4" destOrd="0" presId="urn:microsoft.com/office/officeart/2017/3/layout/DropPinTimeline"/>
    <dgm:cxn modelId="{4F3F1796-EFAF-49F5-B129-D4322F6CA6DE}" type="presParOf" srcId="{E1332810-8306-4982-A1FE-0A5979B4E1A9}" destId="{9A5413F7-432C-49B4-8E61-478367E8A935}" srcOrd="5" destOrd="0" presId="urn:microsoft.com/office/officeart/2017/3/layout/DropPinTimeline"/>
    <dgm:cxn modelId="{1B381FCB-FD90-46E3-8282-E2445B8DF50E}" type="presParOf" srcId="{183E83CE-D3DA-47DC-BAC0-9B381D75454B}" destId="{1C3FCA2C-CE41-497F-8A92-C986D16F3D6D}" srcOrd="3" destOrd="0" presId="urn:microsoft.com/office/officeart/2017/3/layout/DropPinTimeline"/>
    <dgm:cxn modelId="{F622FEA4-C4AC-4334-8BE7-604F6F90269D}" type="presParOf" srcId="{183E83CE-D3DA-47DC-BAC0-9B381D75454B}" destId="{E46271CF-84F3-4EBE-AFBF-E6547126CDCC}" srcOrd="4" destOrd="0" presId="urn:microsoft.com/office/officeart/2017/3/layout/DropPinTimeline"/>
    <dgm:cxn modelId="{E6DB2BD3-26F0-43DA-9F53-587E8EFD92C0}" type="presParOf" srcId="{E46271CF-84F3-4EBE-AFBF-E6547126CDCC}" destId="{584C38F8-A847-470D-8CFF-DF63CB051005}" srcOrd="0" destOrd="0" presId="urn:microsoft.com/office/officeart/2017/3/layout/DropPinTimeline"/>
    <dgm:cxn modelId="{28394A3A-CCEF-4998-86F8-237CEFB4E710}" type="presParOf" srcId="{E46271CF-84F3-4EBE-AFBF-E6547126CDCC}" destId="{61CC6958-088D-4172-B94C-964CA1F89371}" srcOrd="1" destOrd="0" presId="urn:microsoft.com/office/officeart/2017/3/layout/DropPinTimeline"/>
    <dgm:cxn modelId="{1F6FD2C2-8D5B-4D57-BFC1-5168AE6F1A56}" type="presParOf" srcId="{61CC6958-088D-4172-B94C-964CA1F89371}" destId="{8AB51F48-1B58-4605-9BC0-1D1E3BC66FFC}" srcOrd="0" destOrd="0" presId="urn:microsoft.com/office/officeart/2017/3/layout/DropPinTimeline"/>
    <dgm:cxn modelId="{2809AFC3-1665-4EFC-9160-596C10032534}" type="presParOf" srcId="{61CC6958-088D-4172-B94C-964CA1F89371}" destId="{231BE30A-CBD7-4640-A463-DFAE74B6F87D}" srcOrd="1" destOrd="0" presId="urn:microsoft.com/office/officeart/2017/3/layout/DropPinTimeline"/>
    <dgm:cxn modelId="{00DA8C15-93A7-4A3A-86CA-93E36A290A68}" type="presParOf" srcId="{E46271CF-84F3-4EBE-AFBF-E6547126CDCC}" destId="{67577DBD-A029-402B-9405-5EE6CAFF9591}" srcOrd="2" destOrd="0" presId="urn:microsoft.com/office/officeart/2017/3/layout/DropPinTimeline"/>
    <dgm:cxn modelId="{EF527A3D-B105-4B22-B8A7-B22ECE452055}" type="presParOf" srcId="{E46271CF-84F3-4EBE-AFBF-E6547126CDCC}" destId="{509BFC43-2358-446F-8622-F1E05A4B14C5}" srcOrd="3" destOrd="0" presId="urn:microsoft.com/office/officeart/2017/3/layout/DropPinTimeline"/>
    <dgm:cxn modelId="{4649C600-C2B0-49A3-BE85-9DCF0AB71CC8}" type="presParOf" srcId="{E46271CF-84F3-4EBE-AFBF-E6547126CDCC}" destId="{B9ED8016-C52C-46C1-B70C-FF4F7F52B1C2}" srcOrd="4" destOrd="0" presId="urn:microsoft.com/office/officeart/2017/3/layout/DropPinTimeline"/>
    <dgm:cxn modelId="{6588C56C-C77B-49F6-A45A-92D332FF356E}" type="presParOf" srcId="{E46271CF-84F3-4EBE-AFBF-E6547126CDCC}" destId="{9FB5B226-4596-4289-AFAE-7E9CA58ED636}" srcOrd="5" destOrd="0" presId="urn:microsoft.com/office/officeart/2017/3/layout/DropPinTimelin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767C2C-ED69-459C-A851-B080AE001B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2AA72CF-1545-41F8-A673-F6A4701E261F}">
      <dgm:prSet phldrT="[Testo]" custT="1"/>
      <dgm:spPr/>
      <dgm:t>
        <a:bodyPr/>
        <a:lstStyle/>
        <a:p>
          <a:r>
            <a:rPr lang="it-IT" sz="1400" i="0" u="none">
              <a:solidFill>
                <a:srgbClr val="1B3B6B"/>
              </a:solidFill>
            </a:rPr>
            <a:t>Codice</a:t>
          </a:r>
          <a:r>
            <a:rPr lang="it-IT" sz="1400" i="0" u="none" baseline="0">
              <a:solidFill>
                <a:srgbClr val="1B3B6B"/>
              </a:solidFill>
            </a:rPr>
            <a:t> etico </a:t>
          </a:r>
          <a:endParaRPr lang="it-IT" sz="1400" i="0" u="none">
            <a:solidFill>
              <a:srgbClr val="1B3B6B"/>
            </a:solidFill>
          </a:endParaRPr>
        </a:p>
      </dgm:t>
    </dgm:pt>
    <dgm:pt modelId="{176B521B-71E1-47A4-A973-3D982CB44D89}" type="parTrans" cxnId="{E94ADB2E-8381-40AF-8797-4325CEF59D65}">
      <dgm:prSet/>
      <dgm:spPr/>
      <dgm:t>
        <a:bodyPr/>
        <a:lstStyle/>
        <a:p>
          <a:endParaRPr lang="it-IT"/>
        </a:p>
      </dgm:t>
    </dgm:pt>
    <dgm:pt modelId="{F9C0FA88-FEF9-4463-8329-05AB1983D3CC}" type="sibTrans" cxnId="{E94ADB2E-8381-40AF-8797-4325CEF59D65}">
      <dgm:prSet/>
      <dgm:spPr/>
      <dgm:t>
        <a:bodyPr/>
        <a:lstStyle/>
        <a:p>
          <a:endParaRPr lang="it-IT"/>
        </a:p>
      </dgm:t>
    </dgm:pt>
    <dgm:pt modelId="{9C68F037-154D-4106-99D2-E629872D1205}">
      <dgm:prSet phldrT="[Testo]" custT="1"/>
      <dgm:spPr/>
      <dgm:t>
        <a:bodyPr/>
        <a:lstStyle/>
        <a:p>
          <a:r>
            <a:rPr lang="it-IT" sz="1000" b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https://www.sorgenia.it/shared/files/attachments/2020/32sorgeniacsspotnovembre.pdf</a:t>
          </a:r>
          <a:r>
            <a:rPr lang="it-IT" sz="1000" b="0">
              <a:solidFill>
                <a:schemeClr val="bg1"/>
              </a:solidFill>
            </a:rPr>
            <a:t> </a:t>
          </a:r>
          <a:r>
            <a:rPr lang="it-IT" sz="1000">
              <a:solidFill>
                <a:schemeClr val="bg1"/>
              </a:solidFill>
            </a:rPr>
            <a:t> </a:t>
          </a:r>
          <a:endParaRPr lang="it-IT" sz="1000" b="0">
            <a:solidFill>
              <a:schemeClr val="bg1"/>
            </a:solidFill>
          </a:endParaRPr>
        </a:p>
      </dgm:t>
    </dgm:pt>
    <dgm:pt modelId="{C4BCD1AD-DBEE-4A2F-8E5E-6D81E2F4D75C}" type="parTrans" cxnId="{7C545ED4-F431-4361-B665-1EFA0A8DD28F}">
      <dgm:prSet/>
      <dgm:spPr/>
      <dgm:t>
        <a:bodyPr/>
        <a:lstStyle/>
        <a:p>
          <a:endParaRPr lang="it-IT"/>
        </a:p>
      </dgm:t>
    </dgm:pt>
    <dgm:pt modelId="{E02D9734-18C1-4670-8288-39E9810A2413}" type="sibTrans" cxnId="{7C545ED4-F431-4361-B665-1EFA0A8DD28F}">
      <dgm:prSet/>
      <dgm:spPr/>
      <dgm:t>
        <a:bodyPr/>
        <a:lstStyle/>
        <a:p>
          <a:endParaRPr lang="it-IT"/>
        </a:p>
      </dgm:t>
    </dgm:pt>
    <dgm:pt modelId="{7817EB29-E26F-4AB7-AB62-1474E97EB365}">
      <dgm:prSet phldrT="[Testo]" custT="1"/>
      <dgm:spPr/>
      <dgm:t>
        <a:bodyPr/>
        <a:lstStyle/>
        <a:p>
          <a:r>
            <a:rPr lang="it-IT" sz="1400">
              <a:solidFill>
                <a:srgbClr val="1B3B6B"/>
              </a:solidFill>
            </a:rPr>
            <a:t>Sorgenia accetta pagamenti in bitcoin</a:t>
          </a:r>
        </a:p>
      </dgm:t>
    </dgm:pt>
    <dgm:pt modelId="{D2A41417-1A4F-4BB3-A086-763E34632698}" type="parTrans" cxnId="{D81E3E47-FFAF-469E-AA8D-8662AF5F32A5}">
      <dgm:prSet/>
      <dgm:spPr/>
      <dgm:t>
        <a:bodyPr/>
        <a:lstStyle/>
        <a:p>
          <a:endParaRPr lang="it-IT"/>
        </a:p>
      </dgm:t>
    </dgm:pt>
    <dgm:pt modelId="{C355D380-79EC-4A9F-94AC-45EEDCBD952B}" type="sibTrans" cxnId="{D81E3E47-FFAF-469E-AA8D-8662AF5F32A5}">
      <dgm:prSet/>
      <dgm:spPr/>
      <dgm:t>
        <a:bodyPr/>
        <a:lstStyle/>
        <a:p>
          <a:endParaRPr lang="it-IT"/>
        </a:p>
      </dgm:t>
    </dgm:pt>
    <dgm:pt modelId="{C0561D1A-3F04-4B03-A9AF-501044DE2868}">
      <dgm:prSet phldrT="[Testo]" custT="1"/>
      <dgm:spPr/>
      <dgm:t>
        <a:bodyPr/>
        <a:lstStyle/>
        <a:p>
          <a:r>
            <a:rPr lang="it-IT" sz="1400">
              <a:solidFill>
                <a:srgbClr val="002060"/>
              </a:solidFill>
            </a:rPr>
            <a:t>Bilancio Sorgenia 2020</a:t>
          </a:r>
        </a:p>
      </dgm:t>
    </dgm:pt>
    <dgm:pt modelId="{83C57234-B110-46B5-8DBA-DFB430394ACC}" type="parTrans" cxnId="{00EB4472-C3D6-4AC9-BD25-B1AC0CB4F342}">
      <dgm:prSet/>
      <dgm:spPr/>
      <dgm:t>
        <a:bodyPr/>
        <a:lstStyle/>
        <a:p>
          <a:endParaRPr lang="it-IT"/>
        </a:p>
      </dgm:t>
    </dgm:pt>
    <dgm:pt modelId="{D0192A43-C743-4A92-9E7E-83E73DDA520A}" type="sibTrans" cxnId="{00EB4472-C3D6-4AC9-BD25-B1AC0CB4F342}">
      <dgm:prSet/>
      <dgm:spPr/>
      <dgm:t>
        <a:bodyPr/>
        <a:lstStyle/>
        <a:p>
          <a:endParaRPr lang="it-IT"/>
        </a:p>
      </dgm:t>
    </dgm:pt>
    <dgm:pt modelId="{4D18C4E4-EA53-41EF-81C1-69DE39921ACD}">
      <dgm:prSet phldrT="[Testo]" custT="1"/>
      <dgm:spPr/>
      <dgm:t>
        <a:bodyPr/>
        <a:lstStyle/>
        <a:p>
          <a:r>
            <a:rPr lang="it-IT" sz="1000">
              <a:solidFill>
                <a:schemeClr val="bg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https://www.sorgenia.it/shared/files/attachments/2021/bilanciosorgeniaspa31122020civilisticoeconsolidato-ing_0.pdf</a:t>
          </a:r>
          <a:endParaRPr lang="it-IT" sz="1000">
            <a:solidFill>
              <a:schemeClr val="bg1"/>
            </a:solidFill>
          </a:endParaRPr>
        </a:p>
      </dgm:t>
    </dgm:pt>
    <dgm:pt modelId="{7148F977-099A-4512-A72E-570DD7B7C937}" type="parTrans" cxnId="{D5ACCFA9-0BC1-401A-AC52-866A440A1033}">
      <dgm:prSet/>
      <dgm:spPr/>
      <dgm:t>
        <a:bodyPr/>
        <a:lstStyle/>
        <a:p>
          <a:endParaRPr lang="it-IT"/>
        </a:p>
      </dgm:t>
    </dgm:pt>
    <dgm:pt modelId="{481A9A9A-27AF-471B-B4CC-E31BD2363FD5}" type="sibTrans" cxnId="{D5ACCFA9-0BC1-401A-AC52-866A440A1033}">
      <dgm:prSet/>
      <dgm:spPr/>
      <dgm:t>
        <a:bodyPr/>
        <a:lstStyle/>
        <a:p>
          <a:endParaRPr lang="it-IT"/>
        </a:p>
      </dgm:t>
    </dgm:pt>
    <dgm:pt modelId="{ECA75421-26F4-47F8-868C-82E33B7B3612}">
      <dgm:prSet phldrT="[Testo]" custT="1"/>
      <dgm:spPr/>
      <dgm:t>
        <a:bodyPr/>
        <a:lstStyle/>
        <a:p>
          <a:r>
            <a:rPr lang="it-IT" sz="1000">
              <a:solidFill>
                <a:schemeClr val="bg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https://www.sorgenia.it/shared/files/editor/codice_etico_gruppo_sorgenia_mar2022.pdf</a:t>
          </a:r>
          <a:endParaRPr lang="it-IT" sz="1000">
            <a:solidFill>
              <a:schemeClr val="bg1"/>
            </a:solidFill>
          </a:endParaRPr>
        </a:p>
      </dgm:t>
    </dgm:pt>
    <dgm:pt modelId="{BD5D351B-039A-4084-8FE2-2BA54AC24374}" type="parTrans" cxnId="{FA99BEB6-D58A-4D83-A2AA-F9115754F09C}">
      <dgm:prSet/>
      <dgm:spPr/>
      <dgm:t>
        <a:bodyPr/>
        <a:lstStyle/>
        <a:p>
          <a:endParaRPr lang="it-IT"/>
        </a:p>
      </dgm:t>
    </dgm:pt>
    <dgm:pt modelId="{2179437E-BBE6-4EF1-ACAC-AF3A5DB2A951}" type="sibTrans" cxnId="{FA99BEB6-D58A-4D83-A2AA-F9115754F09C}">
      <dgm:prSet/>
      <dgm:spPr/>
      <dgm:t>
        <a:bodyPr/>
        <a:lstStyle/>
        <a:p>
          <a:endParaRPr lang="it-IT"/>
        </a:p>
      </dgm:t>
    </dgm:pt>
    <dgm:pt modelId="{BC89A8BA-9336-4446-A368-0A26FFF8A973}">
      <dgm:prSet phldrT="[Testo]" custT="1"/>
      <dgm:spPr/>
      <dgm:t>
        <a:bodyPr/>
        <a:lstStyle/>
        <a:p>
          <a:r>
            <a:rPr lang="it-IT" sz="950" b="0">
              <a:solidFill>
                <a:schemeClr val="bg1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https://www.senato.it/documenti/repository/commissioni/comm10/documenti_acquisiti/AG%20335/2011_04_13%20Sorgenia.pdf</a:t>
          </a:r>
          <a:endParaRPr lang="it-IT" sz="950">
            <a:solidFill>
              <a:schemeClr val="bg1"/>
            </a:solidFill>
          </a:endParaRPr>
        </a:p>
      </dgm:t>
    </dgm:pt>
    <dgm:pt modelId="{916DCF19-660D-4FDB-9EE9-716EF174527A}" type="parTrans" cxnId="{F1FEA084-03CF-40F6-A47E-3E609C28A06D}">
      <dgm:prSet/>
      <dgm:spPr/>
      <dgm:t>
        <a:bodyPr/>
        <a:lstStyle/>
        <a:p>
          <a:endParaRPr lang="it-IT"/>
        </a:p>
      </dgm:t>
    </dgm:pt>
    <dgm:pt modelId="{4ECAC136-49BB-4BA8-8F94-35B00FC0E61B}" type="sibTrans" cxnId="{F1FEA084-03CF-40F6-A47E-3E609C28A06D}">
      <dgm:prSet/>
      <dgm:spPr/>
      <dgm:t>
        <a:bodyPr/>
        <a:lstStyle/>
        <a:p>
          <a:endParaRPr lang="it-IT"/>
        </a:p>
      </dgm:t>
    </dgm:pt>
    <dgm:pt modelId="{CE4452FE-7341-4D56-85A9-B4475B5FDBDA}">
      <dgm:prSet phldrT="[Testo]" custT="1"/>
      <dgm:spPr/>
      <dgm:t>
        <a:bodyPr/>
        <a:lstStyle/>
        <a:p>
          <a:r>
            <a:rPr lang="it-IT" sz="1400" b="0" i="0">
              <a:solidFill>
                <a:srgbClr val="1B3B6B"/>
              </a:solidFill>
            </a:rPr>
            <a:t>Documento acquisito dal Senato 2011 Sorgenia</a:t>
          </a:r>
          <a:endParaRPr lang="it-IT" sz="1400" b="0" u="none">
            <a:solidFill>
              <a:srgbClr val="1B3B6B"/>
            </a:solidFill>
          </a:endParaRPr>
        </a:p>
      </dgm:t>
    </dgm:pt>
    <dgm:pt modelId="{9ADED079-FA7C-4888-9001-8905DE362B40}" type="parTrans" cxnId="{2D67E419-2236-48E9-9276-2D9A3DE1D35B}">
      <dgm:prSet/>
      <dgm:spPr/>
      <dgm:t>
        <a:bodyPr/>
        <a:lstStyle/>
        <a:p>
          <a:endParaRPr lang="it-IT"/>
        </a:p>
      </dgm:t>
    </dgm:pt>
    <dgm:pt modelId="{3BF54EC3-33BB-48B6-AC57-F69A2D3F59C2}" type="sibTrans" cxnId="{2D67E419-2236-48E9-9276-2D9A3DE1D35B}">
      <dgm:prSet/>
      <dgm:spPr/>
      <dgm:t>
        <a:bodyPr/>
        <a:lstStyle/>
        <a:p>
          <a:endParaRPr lang="it-IT"/>
        </a:p>
      </dgm:t>
    </dgm:pt>
    <dgm:pt modelId="{0FACC394-4EA1-4C4F-88F0-9A32F595E41F}">
      <dgm:prSet phldrT="[Testo]" custT="1"/>
      <dgm:spPr/>
      <dgm:t>
        <a:bodyPr/>
        <a:lstStyle/>
        <a:p>
          <a:r>
            <a:rPr lang="it-IT" sz="1400" b="0" i="0">
              <a:solidFill>
                <a:srgbClr val="1B3B6B"/>
              </a:solidFill>
            </a:rPr>
            <a:t>Con Sorgenia e </a:t>
          </a:r>
          <a:r>
            <a:rPr lang="it-IT" sz="1400" b="0" i="0" err="1">
              <a:solidFill>
                <a:srgbClr val="1B3B6B"/>
              </a:solidFill>
            </a:rPr>
            <a:t>Bebe</a:t>
          </a:r>
          <a:r>
            <a:rPr lang="it-IT" sz="1400" b="0" i="0">
              <a:solidFill>
                <a:srgbClr val="1B3B6B"/>
              </a:solidFill>
            </a:rPr>
            <a:t> Vio una nuova energia per realizzare grandi cambiamenti </a:t>
          </a:r>
          <a:endParaRPr lang="it-IT" sz="1400" b="0">
            <a:solidFill>
              <a:srgbClr val="1B3B6B"/>
            </a:solidFill>
          </a:endParaRPr>
        </a:p>
      </dgm:t>
    </dgm:pt>
    <dgm:pt modelId="{A9FAD9B6-80F8-4C50-A845-29DC98FB4F63}" type="parTrans" cxnId="{31BB8CCA-0D5C-43AB-8F39-633A2D48E5D1}">
      <dgm:prSet/>
      <dgm:spPr/>
      <dgm:t>
        <a:bodyPr/>
        <a:lstStyle/>
        <a:p>
          <a:endParaRPr lang="it-IT"/>
        </a:p>
      </dgm:t>
    </dgm:pt>
    <dgm:pt modelId="{FA8AE331-3121-4007-87EA-8C79182D0537}" type="sibTrans" cxnId="{31BB8CCA-0D5C-43AB-8F39-633A2D48E5D1}">
      <dgm:prSet/>
      <dgm:spPr/>
      <dgm:t>
        <a:bodyPr/>
        <a:lstStyle/>
        <a:p>
          <a:endParaRPr lang="it-IT"/>
        </a:p>
      </dgm:t>
    </dgm:pt>
    <dgm:pt modelId="{6685E722-0AD8-461D-B8A2-13B258FC4107}">
      <dgm:prSet phldrT="[Testo]" custT="1"/>
      <dgm:spPr/>
      <dgm:t>
        <a:bodyPr/>
        <a:lstStyle/>
        <a:p>
          <a:r>
            <a:rPr lang="it-IT" sz="1000">
              <a:solidFill>
                <a:schemeClr val="bg1"/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https://www.sorgenia.it/shared/files/attachments/2020/cssorgeniavendita.pdf</a:t>
          </a:r>
          <a:r>
            <a:rPr lang="it-IT" sz="1000">
              <a:solidFill>
                <a:schemeClr val="bg1"/>
              </a:solidFill>
            </a:rPr>
            <a:t> </a:t>
          </a:r>
          <a:endParaRPr lang="it-IT" sz="1000" b="0">
            <a:solidFill>
              <a:schemeClr val="bg1"/>
            </a:solidFill>
          </a:endParaRPr>
        </a:p>
      </dgm:t>
    </dgm:pt>
    <dgm:pt modelId="{F42672E2-1204-4226-91DF-C9EB6E40F330}" type="parTrans" cxnId="{23488B99-A1A0-4ED6-9EF3-8B80A412749E}">
      <dgm:prSet/>
      <dgm:spPr/>
      <dgm:t>
        <a:bodyPr/>
        <a:lstStyle/>
        <a:p>
          <a:endParaRPr lang="it-IT"/>
        </a:p>
      </dgm:t>
    </dgm:pt>
    <dgm:pt modelId="{9A25C828-2B2B-49CB-980C-EFD319404157}" type="sibTrans" cxnId="{23488B99-A1A0-4ED6-9EF3-8B80A412749E}">
      <dgm:prSet/>
      <dgm:spPr/>
      <dgm:t>
        <a:bodyPr/>
        <a:lstStyle/>
        <a:p>
          <a:endParaRPr lang="it-IT"/>
        </a:p>
      </dgm:t>
    </dgm:pt>
    <dgm:pt modelId="{7529FE61-E829-41B9-BC92-7D5F5479EBF4}">
      <dgm:prSet phldrT="[Testo]" custT="1"/>
      <dgm:spPr/>
      <dgm:t>
        <a:bodyPr/>
        <a:lstStyle/>
        <a:p>
          <a:r>
            <a:rPr lang="it-IT" sz="1000">
              <a:solidFill>
                <a:schemeClr val="bg1"/>
              </a:solidFill>
              <a:hlinkClick xmlns:r="http://schemas.openxmlformats.org/officeDocument/2006/relationships"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https://www.sorgenia.it/shared/files/attachments/2020/bilanciogrupposorgeniaesorgeniaspa2019eng.pdf</a:t>
          </a:r>
          <a:endParaRPr lang="it-IT" sz="1000">
            <a:solidFill>
              <a:schemeClr val="bg1"/>
            </a:solidFill>
          </a:endParaRPr>
        </a:p>
      </dgm:t>
    </dgm:pt>
    <dgm:pt modelId="{E7A03FC8-A151-4314-B860-16A58861E814}" type="parTrans" cxnId="{6C635FAF-FCC3-4472-82CA-E5E7B0950799}">
      <dgm:prSet/>
      <dgm:spPr/>
      <dgm:t>
        <a:bodyPr/>
        <a:lstStyle/>
        <a:p>
          <a:endParaRPr lang="it-IT"/>
        </a:p>
      </dgm:t>
    </dgm:pt>
    <dgm:pt modelId="{25A18D19-9675-4D51-BD79-BF243705B643}" type="sibTrans" cxnId="{6C635FAF-FCC3-4472-82CA-E5E7B0950799}">
      <dgm:prSet/>
      <dgm:spPr/>
      <dgm:t>
        <a:bodyPr/>
        <a:lstStyle/>
        <a:p>
          <a:endParaRPr lang="it-IT"/>
        </a:p>
      </dgm:t>
    </dgm:pt>
    <dgm:pt modelId="{CE278209-6053-41A2-B6A3-BACFB34BB103}">
      <dgm:prSet phldrT="[Testo]" custT="1"/>
      <dgm:spPr/>
      <dgm:t>
        <a:bodyPr/>
        <a:lstStyle/>
        <a:p>
          <a:r>
            <a:rPr lang="it-IT" sz="1400">
              <a:solidFill>
                <a:srgbClr val="1B3B6B"/>
              </a:solidFill>
            </a:rPr>
            <a:t>Bilancio Sorgenia 2019</a:t>
          </a:r>
        </a:p>
      </dgm:t>
    </dgm:pt>
    <dgm:pt modelId="{74520DB9-6B80-4EB8-8A36-00969D3FE0DB}" type="parTrans" cxnId="{0191B230-32B0-4A16-8922-CAAD9B7F5824}">
      <dgm:prSet/>
      <dgm:spPr/>
      <dgm:t>
        <a:bodyPr/>
        <a:lstStyle/>
        <a:p>
          <a:endParaRPr lang="it-IT"/>
        </a:p>
      </dgm:t>
    </dgm:pt>
    <dgm:pt modelId="{8D693E5C-F362-4023-8A65-61426D19A69B}" type="sibTrans" cxnId="{0191B230-32B0-4A16-8922-CAAD9B7F5824}">
      <dgm:prSet/>
      <dgm:spPr/>
      <dgm:t>
        <a:bodyPr/>
        <a:lstStyle/>
        <a:p>
          <a:endParaRPr lang="it-IT"/>
        </a:p>
      </dgm:t>
    </dgm:pt>
    <dgm:pt modelId="{48427A5F-50B0-4637-BB48-1F1407290D64}">
      <dgm:prSet phldrT="[Testo]" custT="1"/>
      <dgm:spPr/>
      <dgm:t>
        <a:bodyPr/>
        <a:lstStyle/>
        <a:p>
          <a:r>
            <a:rPr lang="it-IT" sz="1000">
              <a:solidFill>
                <a:schemeClr val="bg1"/>
              </a:solidFill>
              <a:hlinkClick xmlns:r="http://schemas.openxmlformats.org/officeDocument/2006/relationships"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https://www.sorgenia.it/shared/files/attachments/2020/19sorgeniachainside.pdf</a:t>
          </a:r>
          <a:endParaRPr lang="it-IT" sz="1000">
            <a:solidFill>
              <a:schemeClr val="bg1"/>
            </a:solidFill>
          </a:endParaRPr>
        </a:p>
      </dgm:t>
    </dgm:pt>
    <dgm:pt modelId="{5B8AB101-52B8-40CE-9B0E-A6087EA9A9B9}" type="sibTrans" cxnId="{CFB51A6A-23AD-4B46-93CE-22E248E46599}">
      <dgm:prSet/>
      <dgm:spPr/>
      <dgm:t>
        <a:bodyPr/>
        <a:lstStyle/>
        <a:p>
          <a:endParaRPr lang="it-IT"/>
        </a:p>
      </dgm:t>
    </dgm:pt>
    <dgm:pt modelId="{8FAE226A-60F6-46B7-BAF8-95A9413EADC6}" type="parTrans" cxnId="{CFB51A6A-23AD-4B46-93CE-22E248E46599}">
      <dgm:prSet/>
      <dgm:spPr/>
      <dgm:t>
        <a:bodyPr/>
        <a:lstStyle/>
        <a:p>
          <a:endParaRPr lang="it-IT"/>
        </a:p>
      </dgm:t>
    </dgm:pt>
    <dgm:pt modelId="{27025C6B-6C5F-4B47-AAE9-843AAD943284}">
      <dgm:prSet phldrT="[Testo]" custT="1"/>
      <dgm:spPr/>
      <dgm:t>
        <a:bodyPr/>
        <a:lstStyle/>
        <a:p>
          <a:r>
            <a:rPr lang="it-IT" sz="1400" b="0" i="0">
              <a:solidFill>
                <a:srgbClr val="1B3B6B"/>
              </a:solidFill>
            </a:rPr>
            <a:t>Sorgenia: con F2i-Asterion inizia il nuovo capitolo di una storia di successo </a:t>
          </a:r>
          <a:endParaRPr lang="it-IT" sz="1400">
            <a:solidFill>
              <a:srgbClr val="1B3B6B"/>
            </a:solidFill>
          </a:endParaRPr>
        </a:p>
      </dgm:t>
    </dgm:pt>
    <dgm:pt modelId="{0B60E03C-6067-4908-A0A3-CCF56D8AAC8F}" type="sibTrans" cxnId="{CCCC12AA-B3B4-41EB-82A0-54CD308E0F2D}">
      <dgm:prSet/>
      <dgm:spPr/>
      <dgm:t>
        <a:bodyPr/>
        <a:lstStyle/>
        <a:p>
          <a:endParaRPr lang="it-IT"/>
        </a:p>
      </dgm:t>
    </dgm:pt>
    <dgm:pt modelId="{82389C6F-A5EF-499A-8E1F-3D3B863B7D08}" type="parTrans" cxnId="{CCCC12AA-B3B4-41EB-82A0-54CD308E0F2D}">
      <dgm:prSet/>
      <dgm:spPr/>
      <dgm:t>
        <a:bodyPr/>
        <a:lstStyle/>
        <a:p>
          <a:endParaRPr lang="it-IT"/>
        </a:p>
      </dgm:t>
    </dgm:pt>
    <dgm:pt modelId="{7FF047EC-78A3-4E37-87A1-AACF4D525F0B}" type="pres">
      <dgm:prSet presAssocID="{5A767C2C-ED69-459C-A851-B080AE001B4A}" presName="Name0" presStyleCnt="0">
        <dgm:presLayoutVars>
          <dgm:chMax val="7"/>
          <dgm:chPref val="7"/>
          <dgm:dir/>
        </dgm:presLayoutVars>
      </dgm:prSet>
      <dgm:spPr/>
    </dgm:pt>
    <dgm:pt modelId="{CA765767-9402-438D-9D8D-D31B2C815A7E}" type="pres">
      <dgm:prSet presAssocID="{5A767C2C-ED69-459C-A851-B080AE001B4A}" presName="Name1" presStyleCnt="0"/>
      <dgm:spPr/>
    </dgm:pt>
    <dgm:pt modelId="{FA21E3AB-42FA-4D30-80EB-4CBC29BDCCB2}" type="pres">
      <dgm:prSet presAssocID="{5A767C2C-ED69-459C-A851-B080AE001B4A}" presName="cycle" presStyleCnt="0"/>
      <dgm:spPr/>
    </dgm:pt>
    <dgm:pt modelId="{5FA0D8B0-E443-40BD-98BB-57296E3C97F2}" type="pres">
      <dgm:prSet presAssocID="{5A767C2C-ED69-459C-A851-B080AE001B4A}" presName="srcNode" presStyleLbl="node1" presStyleIdx="0" presStyleCnt="7"/>
      <dgm:spPr/>
    </dgm:pt>
    <dgm:pt modelId="{8A72C9CF-C11F-4C0F-AA94-801135DB4878}" type="pres">
      <dgm:prSet presAssocID="{5A767C2C-ED69-459C-A851-B080AE001B4A}" presName="conn" presStyleLbl="parChTrans1D2" presStyleIdx="0" presStyleCnt="1"/>
      <dgm:spPr/>
    </dgm:pt>
    <dgm:pt modelId="{49ECCDBD-AC49-4240-93F9-92687F18E452}" type="pres">
      <dgm:prSet presAssocID="{5A767C2C-ED69-459C-A851-B080AE001B4A}" presName="extraNode" presStyleLbl="node1" presStyleIdx="0" presStyleCnt="7"/>
      <dgm:spPr/>
    </dgm:pt>
    <dgm:pt modelId="{C8965E83-EC70-4E7E-93C1-4622DFA2F298}" type="pres">
      <dgm:prSet presAssocID="{5A767C2C-ED69-459C-A851-B080AE001B4A}" presName="dstNode" presStyleLbl="node1" presStyleIdx="0" presStyleCnt="7"/>
      <dgm:spPr/>
    </dgm:pt>
    <dgm:pt modelId="{F782B4D6-DADD-419A-9FEE-78291421FB3A}" type="pres">
      <dgm:prSet presAssocID="{C0561D1A-3F04-4B03-A9AF-501044DE2868}" presName="text_1" presStyleLbl="node1" presStyleIdx="0" presStyleCnt="7">
        <dgm:presLayoutVars>
          <dgm:bulletEnabled val="1"/>
        </dgm:presLayoutVars>
      </dgm:prSet>
      <dgm:spPr/>
    </dgm:pt>
    <dgm:pt modelId="{C53CA574-6065-4ADC-B579-173F9AFC89C7}" type="pres">
      <dgm:prSet presAssocID="{C0561D1A-3F04-4B03-A9AF-501044DE2868}" presName="accent_1" presStyleCnt="0"/>
      <dgm:spPr/>
    </dgm:pt>
    <dgm:pt modelId="{EC7C716A-A9FC-47E2-851F-4903224E3A1D}" type="pres">
      <dgm:prSet presAssocID="{C0561D1A-3F04-4B03-A9AF-501044DE2868}" presName="accentRepeatNode" presStyleLbl="solidFgAcc1" presStyleIdx="0" presStyleCnt="7" custLinFactNeighborX="-458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</dgm:pt>
    <dgm:pt modelId="{AC687BE0-E8D1-4F4A-8499-1E32BB12BA4B}" type="pres">
      <dgm:prSet presAssocID="{CE278209-6053-41A2-B6A3-BACFB34BB103}" presName="text_2" presStyleLbl="node1" presStyleIdx="1" presStyleCnt="7">
        <dgm:presLayoutVars>
          <dgm:bulletEnabled val="1"/>
        </dgm:presLayoutVars>
      </dgm:prSet>
      <dgm:spPr/>
    </dgm:pt>
    <dgm:pt modelId="{4A931EA2-43C7-42CA-83EF-B0D81F3BF557}" type="pres">
      <dgm:prSet presAssocID="{CE278209-6053-41A2-B6A3-BACFB34BB103}" presName="accent_2" presStyleCnt="0"/>
      <dgm:spPr/>
    </dgm:pt>
    <dgm:pt modelId="{C23F2781-8038-4643-96FA-977E96669D13}" type="pres">
      <dgm:prSet presAssocID="{CE278209-6053-41A2-B6A3-BACFB34BB103}" presName="accentRepeatNode" presStyleLbl="solidFgAcc1" presStyleIdx="1" presStyleCnt="7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</dgm:pt>
    <dgm:pt modelId="{D90BAD6F-3F9F-40E3-891B-C87DA5C474F1}" type="pres">
      <dgm:prSet presAssocID="{72AA72CF-1545-41F8-A673-F6A4701E261F}" presName="text_3" presStyleLbl="node1" presStyleIdx="2" presStyleCnt="7">
        <dgm:presLayoutVars>
          <dgm:bulletEnabled val="1"/>
        </dgm:presLayoutVars>
      </dgm:prSet>
      <dgm:spPr/>
    </dgm:pt>
    <dgm:pt modelId="{5C68CEF2-A592-4A9B-97F1-26638E1B0E68}" type="pres">
      <dgm:prSet presAssocID="{72AA72CF-1545-41F8-A673-F6A4701E261F}" presName="accent_3" presStyleCnt="0"/>
      <dgm:spPr/>
    </dgm:pt>
    <dgm:pt modelId="{8CDD9A7C-C691-4116-A2C5-D95D5E67A630}" type="pres">
      <dgm:prSet presAssocID="{72AA72CF-1545-41F8-A673-F6A4701E261F}" presName="accentRepeatNode" presStyleLbl="solidFgAcc1" presStyleIdx="2" presStyleCnt="7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</dgm:pt>
    <dgm:pt modelId="{3A57C4FB-D9C7-40F4-90F5-A09D666271D0}" type="pres">
      <dgm:prSet presAssocID="{CE4452FE-7341-4D56-85A9-B4475B5FDBDA}" presName="text_4" presStyleLbl="node1" presStyleIdx="3" presStyleCnt="7">
        <dgm:presLayoutVars>
          <dgm:bulletEnabled val="1"/>
        </dgm:presLayoutVars>
      </dgm:prSet>
      <dgm:spPr/>
    </dgm:pt>
    <dgm:pt modelId="{E37B2101-6FC1-492C-82E9-3181510C1332}" type="pres">
      <dgm:prSet presAssocID="{CE4452FE-7341-4D56-85A9-B4475B5FDBDA}" presName="accent_4" presStyleCnt="0"/>
      <dgm:spPr/>
    </dgm:pt>
    <dgm:pt modelId="{53A95DA9-42DD-4179-A026-4811874ACADD}" type="pres">
      <dgm:prSet presAssocID="{CE4452FE-7341-4D56-85A9-B4475B5FDBDA}" presName="accentRepeatNode" presStyleLbl="solidFgAcc1" presStyleIdx="3" presStyleCnt="7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</dgm:pt>
    <dgm:pt modelId="{8EFC9298-5600-4847-8A2E-0631C51340F4}" type="pres">
      <dgm:prSet presAssocID="{0FACC394-4EA1-4C4F-88F0-9A32F595E41F}" presName="text_5" presStyleLbl="node1" presStyleIdx="4" presStyleCnt="7">
        <dgm:presLayoutVars>
          <dgm:bulletEnabled val="1"/>
        </dgm:presLayoutVars>
      </dgm:prSet>
      <dgm:spPr/>
    </dgm:pt>
    <dgm:pt modelId="{AA3AB704-5BE1-4514-B2FE-869E0FBC0417}" type="pres">
      <dgm:prSet presAssocID="{0FACC394-4EA1-4C4F-88F0-9A32F595E41F}" presName="accent_5" presStyleCnt="0"/>
      <dgm:spPr/>
    </dgm:pt>
    <dgm:pt modelId="{6BCC9C3A-C7DA-4E7E-A114-DD87768FBE65}" type="pres">
      <dgm:prSet presAssocID="{0FACC394-4EA1-4C4F-88F0-9A32F595E41F}" presName="accentRepeatNode" presStyleLbl="solidFgAcc1" presStyleIdx="4" presStyleCnt="7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</dgm:pt>
    <dgm:pt modelId="{D8EDA9C9-7AB1-45BA-94DA-9339771A24FF}" type="pres">
      <dgm:prSet presAssocID="{7817EB29-E26F-4AB7-AB62-1474E97EB365}" presName="text_6" presStyleLbl="node1" presStyleIdx="5" presStyleCnt="7">
        <dgm:presLayoutVars>
          <dgm:bulletEnabled val="1"/>
        </dgm:presLayoutVars>
      </dgm:prSet>
      <dgm:spPr/>
    </dgm:pt>
    <dgm:pt modelId="{CB0F4C3C-9707-4626-89F6-005FA2705958}" type="pres">
      <dgm:prSet presAssocID="{7817EB29-E26F-4AB7-AB62-1474E97EB365}" presName="accent_6" presStyleCnt="0"/>
      <dgm:spPr/>
    </dgm:pt>
    <dgm:pt modelId="{BBB313B3-231F-413C-9175-4E4428CF6D49}" type="pres">
      <dgm:prSet presAssocID="{7817EB29-E26F-4AB7-AB62-1474E97EB365}" presName="accentRepeatNode" presStyleLbl="solidFgAcc1" presStyleIdx="5" presStyleCnt="7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</dgm:pt>
    <dgm:pt modelId="{D642F22C-AE5D-4EC8-B734-FE3E19A1EE68}" type="pres">
      <dgm:prSet presAssocID="{27025C6B-6C5F-4B47-AAE9-843AAD943284}" presName="text_7" presStyleLbl="node1" presStyleIdx="6" presStyleCnt="7">
        <dgm:presLayoutVars>
          <dgm:bulletEnabled val="1"/>
        </dgm:presLayoutVars>
      </dgm:prSet>
      <dgm:spPr/>
    </dgm:pt>
    <dgm:pt modelId="{8031966E-53BD-4814-ABC1-2DCEFB3FE70D}" type="pres">
      <dgm:prSet presAssocID="{27025C6B-6C5F-4B47-AAE9-843AAD943284}" presName="accent_7" presStyleCnt="0"/>
      <dgm:spPr/>
    </dgm:pt>
    <dgm:pt modelId="{F8476F79-3A79-4BCE-8CC3-C361D724BD21}" type="pres">
      <dgm:prSet presAssocID="{27025C6B-6C5F-4B47-AAE9-843AAD943284}" presName="accentRepeatNode" presStyleLbl="solidFgAcc1" presStyleIdx="6" presStyleCnt="7"/>
      <dgm:spPr>
        <a:blipFill rotWithShape="0">
          <a:blip xmlns:r="http://schemas.openxmlformats.org/officeDocument/2006/relationships" r:embed="rId9"/>
          <a:stretch>
            <a:fillRect/>
          </a:stretch>
        </a:blipFill>
      </dgm:spPr>
    </dgm:pt>
  </dgm:ptLst>
  <dgm:cxnLst>
    <dgm:cxn modelId="{34C51A0F-9789-4B6C-89AC-BEBAD5D4B30F}" type="presOf" srcId="{27025C6B-6C5F-4B47-AAE9-843AAD943284}" destId="{D642F22C-AE5D-4EC8-B734-FE3E19A1EE68}" srcOrd="0" destOrd="0" presId="urn:microsoft.com/office/officeart/2008/layout/VerticalCurvedList"/>
    <dgm:cxn modelId="{2D67E419-2236-48E9-9276-2D9A3DE1D35B}" srcId="{5A767C2C-ED69-459C-A851-B080AE001B4A}" destId="{CE4452FE-7341-4D56-85A9-B4475B5FDBDA}" srcOrd="3" destOrd="0" parTransId="{9ADED079-FA7C-4888-9001-8905DE362B40}" sibTransId="{3BF54EC3-33BB-48B6-AC57-F69A2D3F59C2}"/>
    <dgm:cxn modelId="{E94ADB2E-8381-40AF-8797-4325CEF59D65}" srcId="{5A767C2C-ED69-459C-A851-B080AE001B4A}" destId="{72AA72CF-1545-41F8-A673-F6A4701E261F}" srcOrd="2" destOrd="0" parTransId="{176B521B-71E1-47A4-A973-3D982CB44D89}" sibTransId="{F9C0FA88-FEF9-4463-8329-05AB1983D3CC}"/>
    <dgm:cxn modelId="{0191B230-32B0-4A16-8922-CAAD9B7F5824}" srcId="{5A767C2C-ED69-459C-A851-B080AE001B4A}" destId="{CE278209-6053-41A2-B6A3-BACFB34BB103}" srcOrd="1" destOrd="0" parTransId="{74520DB9-6B80-4EB8-8A36-00969D3FE0DB}" sibTransId="{8D693E5C-F362-4023-8A65-61426D19A69B}"/>
    <dgm:cxn modelId="{1DF8453A-8BD0-49E7-A4A4-11A2B6F881A2}" type="presOf" srcId="{0FACC394-4EA1-4C4F-88F0-9A32F595E41F}" destId="{8EFC9298-5600-4847-8A2E-0631C51340F4}" srcOrd="0" destOrd="0" presId="urn:microsoft.com/office/officeart/2008/layout/VerticalCurvedList"/>
    <dgm:cxn modelId="{BEBCF35B-9A61-4F3E-B1B7-579A7F1B34E6}" type="presOf" srcId="{7817EB29-E26F-4AB7-AB62-1474E97EB365}" destId="{D8EDA9C9-7AB1-45BA-94DA-9339771A24FF}" srcOrd="0" destOrd="0" presId="urn:microsoft.com/office/officeart/2008/layout/VerticalCurvedList"/>
    <dgm:cxn modelId="{D81E3E47-FFAF-469E-AA8D-8662AF5F32A5}" srcId="{5A767C2C-ED69-459C-A851-B080AE001B4A}" destId="{7817EB29-E26F-4AB7-AB62-1474E97EB365}" srcOrd="5" destOrd="0" parTransId="{D2A41417-1A4F-4BB3-A086-763E34632698}" sibTransId="{C355D380-79EC-4A9F-94AC-45EEDCBD952B}"/>
    <dgm:cxn modelId="{3ED44A48-7A2E-4842-8A86-0CBF2811DC3E}" type="presOf" srcId="{6685E722-0AD8-461D-B8A2-13B258FC4107}" destId="{D642F22C-AE5D-4EC8-B734-FE3E19A1EE68}" srcOrd="0" destOrd="1" presId="urn:microsoft.com/office/officeart/2008/layout/VerticalCurvedList"/>
    <dgm:cxn modelId="{CFB51A6A-23AD-4B46-93CE-22E248E46599}" srcId="{7817EB29-E26F-4AB7-AB62-1474E97EB365}" destId="{48427A5F-50B0-4637-BB48-1F1407290D64}" srcOrd="0" destOrd="0" parTransId="{8FAE226A-60F6-46B7-BAF8-95A9413EADC6}" sibTransId="{5B8AB101-52B8-40CE-9B0E-A6087EA9A9B9}"/>
    <dgm:cxn modelId="{C5B5FA4F-26A0-4105-B707-F3ADBB9C6CD3}" type="presOf" srcId="{72AA72CF-1545-41F8-A673-F6A4701E261F}" destId="{D90BAD6F-3F9F-40E3-891B-C87DA5C474F1}" srcOrd="0" destOrd="0" presId="urn:microsoft.com/office/officeart/2008/layout/VerticalCurvedList"/>
    <dgm:cxn modelId="{00EB4472-C3D6-4AC9-BD25-B1AC0CB4F342}" srcId="{5A767C2C-ED69-459C-A851-B080AE001B4A}" destId="{C0561D1A-3F04-4B03-A9AF-501044DE2868}" srcOrd="0" destOrd="0" parTransId="{83C57234-B110-46B5-8DBA-DFB430394ACC}" sibTransId="{D0192A43-C743-4A92-9E7E-83E73DDA520A}"/>
    <dgm:cxn modelId="{E49B477C-291A-4B28-AF38-8131E1D6EBB9}" type="presOf" srcId="{5A767C2C-ED69-459C-A851-B080AE001B4A}" destId="{7FF047EC-78A3-4E37-87A1-AACF4D525F0B}" srcOrd="0" destOrd="0" presId="urn:microsoft.com/office/officeart/2008/layout/VerticalCurvedList"/>
    <dgm:cxn modelId="{F1FEA084-03CF-40F6-A47E-3E609C28A06D}" srcId="{CE4452FE-7341-4D56-85A9-B4475B5FDBDA}" destId="{BC89A8BA-9336-4446-A368-0A26FFF8A973}" srcOrd="0" destOrd="0" parTransId="{916DCF19-660D-4FDB-9EE9-716EF174527A}" sibTransId="{4ECAC136-49BB-4BA8-8F94-35B00FC0E61B}"/>
    <dgm:cxn modelId="{B1692E90-93FA-4660-9893-0671B2E84596}" type="presOf" srcId="{48427A5F-50B0-4637-BB48-1F1407290D64}" destId="{D8EDA9C9-7AB1-45BA-94DA-9339771A24FF}" srcOrd="0" destOrd="1" presId="urn:microsoft.com/office/officeart/2008/layout/VerticalCurvedList"/>
    <dgm:cxn modelId="{23488B99-A1A0-4ED6-9EF3-8B80A412749E}" srcId="{27025C6B-6C5F-4B47-AAE9-843AAD943284}" destId="{6685E722-0AD8-461D-B8A2-13B258FC4107}" srcOrd="0" destOrd="0" parTransId="{F42672E2-1204-4226-91DF-C9EB6E40F330}" sibTransId="{9A25C828-2B2B-49CB-980C-EFD319404157}"/>
    <dgm:cxn modelId="{C0A6A3A3-C452-43C7-BB0E-24040942A4B3}" type="presOf" srcId="{BC89A8BA-9336-4446-A368-0A26FFF8A973}" destId="{3A57C4FB-D9C7-40F4-90F5-A09D666271D0}" srcOrd="0" destOrd="1" presId="urn:microsoft.com/office/officeart/2008/layout/VerticalCurvedList"/>
    <dgm:cxn modelId="{C60CF8A6-BE1E-4DEE-8ADC-BE5FF2747FB3}" type="presOf" srcId="{ECA75421-26F4-47F8-868C-82E33B7B3612}" destId="{D90BAD6F-3F9F-40E3-891B-C87DA5C474F1}" srcOrd="0" destOrd="1" presId="urn:microsoft.com/office/officeart/2008/layout/VerticalCurvedList"/>
    <dgm:cxn modelId="{D5ACCFA9-0BC1-401A-AC52-866A440A1033}" srcId="{C0561D1A-3F04-4B03-A9AF-501044DE2868}" destId="{4D18C4E4-EA53-41EF-81C1-69DE39921ACD}" srcOrd="0" destOrd="0" parTransId="{7148F977-099A-4512-A72E-570DD7B7C937}" sibTransId="{481A9A9A-27AF-471B-B4CC-E31BD2363FD5}"/>
    <dgm:cxn modelId="{CCCC12AA-B3B4-41EB-82A0-54CD308E0F2D}" srcId="{5A767C2C-ED69-459C-A851-B080AE001B4A}" destId="{27025C6B-6C5F-4B47-AAE9-843AAD943284}" srcOrd="6" destOrd="0" parTransId="{82389C6F-A5EF-499A-8E1F-3D3B863B7D08}" sibTransId="{0B60E03C-6067-4908-A0A3-CCF56D8AAC8F}"/>
    <dgm:cxn modelId="{005782AE-9DA3-4FAA-A972-0B92E080798E}" type="presOf" srcId="{7529FE61-E829-41B9-BC92-7D5F5479EBF4}" destId="{AC687BE0-E8D1-4F4A-8499-1E32BB12BA4B}" srcOrd="0" destOrd="1" presId="urn:microsoft.com/office/officeart/2008/layout/VerticalCurvedList"/>
    <dgm:cxn modelId="{6C635FAF-FCC3-4472-82CA-E5E7B0950799}" srcId="{CE278209-6053-41A2-B6A3-BACFB34BB103}" destId="{7529FE61-E829-41B9-BC92-7D5F5479EBF4}" srcOrd="0" destOrd="0" parTransId="{E7A03FC8-A151-4314-B860-16A58861E814}" sibTransId="{25A18D19-9675-4D51-BD79-BF243705B643}"/>
    <dgm:cxn modelId="{6F8C18B2-C8C1-4028-851F-28FCD2300D0E}" type="presOf" srcId="{CE278209-6053-41A2-B6A3-BACFB34BB103}" destId="{AC687BE0-E8D1-4F4A-8499-1E32BB12BA4B}" srcOrd="0" destOrd="0" presId="urn:microsoft.com/office/officeart/2008/layout/VerticalCurvedList"/>
    <dgm:cxn modelId="{FA99BEB6-D58A-4D83-A2AA-F9115754F09C}" srcId="{72AA72CF-1545-41F8-A673-F6A4701E261F}" destId="{ECA75421-26F4-47F8-868C-82E33B7B3612}" srcOrd="0" destOrd="0" parTransId="{BD5D351B-039A-4084-8FE2-2BA54AC24374}" sibTransId="{2179437E-BBE6-4EF1-ACAC-AF3A5DB2A951}"/>
    <dgm:cxn modelId="{8955D0B9-A522-4E4A-A932-9141D2E9D563}" type="presOf" srcId="{9C68F037-154D-4106-99D2-E629872D1205}" destId="{8EFC9298-5600-4847-8A2E-0631C51340F4}" srcOrd="0" destOrd="1" presId="urn:microsoft.com/office/officeart/2008/layout/VerticalCurvedList"/>
    <dgm:cxn modelId="{688818BA-A1A0-4711-A13D-EF9FDB765BE1}" type="presOf" srcId="{481A9A9A-27AF-471B-B4CC-E31BD2363FD5}" destId="{8A72C9CF-C11F-4C0F-AA94-801135DB4878}" srcOrd="0" destOrd="0" presId="urn:microsoft.com/office/officeart/2008/layout/VerticalCurvedList"/>
    <dgm:cxn modelId="{31BB8CCA-0D5C-43AB-8F39-633A2D48E5D1}" srcId="{5A767C2C-ED69-459C-A851-B080AE001B4A}" destId="{0FACC394-4EA1-4C4F-88F0-9A32F595E41F}" srcOrd="4" destOrd="0" parTransId="{A9FAD9B6-80F8-4C50-A845-29DC98FB4F63}" sibTransId="{FA8AE331-3121-4007-87EA-8C79182D0537}"/>
    <dgm:cxn modelId="{7C545ED4-F431-4361-B665-1EFA0A8DD28F}" srcId="{0FACC394-4EA1-4C4F-88F0-9A32F595E41F}" destId="{9C68F037-154D-4106-99D2-E629872D1205}" srcOrd="0" destOrd="0" parTransId="{C4BCD1AD-DBEE-4A2F-8E5E-6D81E2F4D75C}" sibTransId="{E02D9734-18C1-4670-8288-39E9810A2413}"/>
    <dgm:cxn modelId="{073412DD-91E2-48C2-95CB-540F7486049D}" type="presOf" srcId="{CE4452FE-7341-4D56-85A9-B4475B5FDBDA}" destId="{3A57C4FB-D9C7-40F4-90F5-A09D666271D0}" srcOrd="0" destOrd="0" presId="urn:microsoft.com/office/officeart/2008/layout/VerticalCurvedList"/>
    <dgm:cxn modelId="{178025E7-7903-467F-B058-0C8187BABCF1}" type="presOf" srcId="{C0561D1A-3F04-4B03-A9AF-501044DE2868}" destId="{F782B4D6-DADD-419A-9FEE-78291421FB3A}" srcOrd="0" destOrd="0" presId="urn:microsoft.com/office/officeart/2008/layout/VerticalCurvedList"/>
    <dgm:cxn modelId="{EC87B5F4-0067-48D9-AE30-BF01084CE038}" type="presOf" srcId="{4D18C4E4-EA53-41EF-81C1-69DE39921ACD}" destId="{F782B4D6-DADD-419A-9FEE-78291421FB3A}" srcOrd="0" destOrd="1" presId="urn:microsoft.com/office/officeart/2008/layout/VerticalCurvedList"/>
    <dgm:cxn modelId="{C110FFD8-B95F-4CC4-B0BE-3C96878D8F15}" type="presParOf" srcId="{7FF047EC-78A3-4E37-87A1-AACF4D525F0B}" destId="{CA765767-9402-438D-9D8D-D31B2C815A7E}" srcOrd="0" destOrd="0" presId="urn:microsoft.com/office/officeart/2008/layout/VerticalCurvedList"/>
    <dgm:cxn modelId="{3F1C4C32-5397-46CE-9A3B-794AFE756D20}" type="presParOf" srcId="{CA765767-9402-438D-9D8D-D31B2C815A7E}" destId="{FA21E3AB-42FA-4D30-80EB-4CBC29BDCCB2}" srcOrd="0" destOrd="0" presId="urn:microsoft.com/office/officeart/2008/layout/VerticalCurvedList"/>
    <dgm:cxn modelId="{526E3156-2C31-4360-A4A2-59250FEEDE0E}" type="presParOf" srcId="{FA21E3AB-42FA-4D30-80EB-4CBC29BDCCB2}" destId="{5FA0D8B0-E443-40BD-98BB-57296E3C97F2}" srcOrd="0" destOrd="0" presId="urn:microsoft.com/office/officeart/2008/layout/VerticalCurvedList"/>
    <dgm:cxn modelId="{DA48D057-3C1C-4E5A-AC54-B6BB88450C0D}" type="presParOf" srcId="{FA21E3AB-42FA-4D30-80EB-4CBC29BDCCB2}" destId="{8A72C9CF-C11F-4C0F-AA94-801135DB4878}" srcOrd="1" destOrd="0" presId="urn:microsoft.com/office/officeart/2008/layout/VerticalCurvedList"/>
    <dgm:cxn modelId="{EFFDE16E-1931-403B-BDF6-4AA1E5929E7E}" type="presParOf" srcId="{FA21E3AB-42FA-4D30-80EB-4CBC29BDCCB2}" destId="{49ECCDBD-AC49-4240-93F9-92687F18E452}" srcOrd="2" destOrd="0" presId="urn:microsoft.com/office/officeart/2008/layout/VerticalCurvedList"/>
    <dgm:cxn modelId="{10DD0B9F-DFA1-4B29-B2F9-3AAD9B485C4C}" type="presParOf" srcId="{FA21E3AB-42FA-4D30-80EB-4CBC29BDCCB2}" destId="{C8965E83-EC70-4E7E-93C1-4622DFA2F298}" srcOrd="3" destOrd="0" presId="urn:microsoft.com/office/officeart/2008/layout/VerticalCurvedList"/>
    <dgm:cxn modelId="{4F398E81-BCE2-4EFF-9CB2-1C760AAB0547}" type="presParOf" srcId="{CA765767-9402-438D-9D8D-D31B2C815A7E}" destId="{F782B4D6-DADD-419A-9FEE-78291421FB3A}" srcOrd="1" destOrd="0" presId="urn:microsoft.com/office/officeart/2008/layout/VerticalCurvedList"/>
    <dgm:cxn modelId="{1B76621D-D99B-4A18-B478-D3FBCD7F8DDF}" type="presParOf" srcId="{CA765767-9402-438D-9D8D-D31B2C815A7E}" destId="{C53CA574-6065-4ADC-B579-173F9AFC89C7}" srcOrd="2" destOrd="0" presId="urn:microsoft.com/office/officeart/2008/layout/VerticalCurvedList"/>
    <dgm:cxn modelId="{5DDE6982-2821-4F24-9D2F-98247219ACDC}" type="presParOf" srcId="{C53CA574-6065-4ADC-B579-173F9AFC89C7}" destId="{EC7C716A-A9FC-47E2-851F-4903224E3A1D}" srcOrd="0" destOrd="0" presId="urn:microsoft.com/office/officeart/2008/layout/VerticalCurvedList"/>
    <dgm:cxn modelId="{54DFC55E-9FF6-4BD3-BD07-B8B4CF645A59}" type="presParOf" srcId="{CA765767-9402-438D-9D8D-D31B2C815A7E}" destId="{AC687BE0-E8D1-4F4A-8499-1E32BB12BA4B}" srcOrd="3" destOrd="0" presId="urn:microsoft.com/office/officeart/2008/layout/VerticalCurvedList"/>
    <dgm:cxn modelId="{9457B1EF-D8B6-42FD-BB0D-22499516C58A}" type="presParOf" srcId="{CA765767-9402-438D-9D8D-D31B2C815A7E}" destId="{4A931EA2-43C7-42CA-83EF-B0D81F3BF557}" srcOrd="4" destOrd="0" presId="urn:microsoft.com/office/officeart/2008/layout/VerticalCurvedList"/>
    <dgm:cxn modelId="{271E3E6C-CA48-4004-9BB8-FC648D5608B0}" type="presParOf" srcId="{4A931EA2-43C7-42CA-83EF-B0D81F3BF557}" destId="{C23F2781-8038-4643-96FA-977E96669D13}" srcOrd="0" destOrd="0" presId="urn:microsoft.com/office/officeart/2008/layout/VerticalCurvedList"/>
    <dgm:cxn modelId="{C254F932-2BB3-4BA5-8A1F-8408628259A1}" type="presParOf" srcId="{CA765767-9402-438D-9D8D-D31B2C815A7E}" destId="{D90BAD6F-3F9F-40E3-891B-C87DA5C474F1}" srcOrd="5" destOrd="0" presId="urn:microsoft.com/office/officeart/2008/layout/VerticalCurvedList"/>
    <dgm:cxn modelId="{BAD7A93B-514D-4809-A415-9BABD1DD5F38}" type="presParOf" srcId="{CA765767-9402-438D-9D8D-D31B2C815A7E}" destId="{5C68CEF2-A592-4A9B-97F1-26638E1B0E68}" srcOrd="6" destOrd="0" presId="urn:microsoft.com/office/officeart/2008/layout/VerticalCurvedList"/>
    <dgm:cxn modelId="{0555AC72-7BB6-421C-99A3-36AA0F4FA8B9}" type="presParOf" srcId="{5C68CEF2-A592-4A9B-97F1-26638E1B0E68}" destId="{8CDD9A7C-C691-4116-A2C5-D95D5E67A630}" srcOrd="0" destOrd="0" presId="urn:microsoft.com/office/officeart/2008/layout/VerticalCurvedList"/>
    <dgm:cxn modelId="{68145139-0E74-47C4-B500-CB31FDB4AB30}" type="presParOf" srcId="{CA765767-9402-438D-9D8D-D31B2C815A7E}" destId="{3A57C4FB-D9C7-40F4-90F5-A09D666271D0}" srcOrd="7" destOrd="0" presId="urn:microsoft.com/office/officeart/2008/layout/VerticalCurvedList"/>
    <dgm:cxn modelId="{D00A1F05-D9CB-4D73-9BDE-434B4F370E6B}" type="presParOf" srcId="{CA765767-9402-438D-9D8D-D31B2C815A7E}" destId="{E37B2101-6FC1-492C-82E9-3181510C1332}" srcOrd="8" destOrd="0" presId="urn:microsoft.com/office/officeart/2008/layout/VerticalCurvedList"/>
    <dgm:cxn modelId="{7FCE307F-0215-44E3-B492-968EDEF97482}" type="presParOf" srcId="{E37B2101-6FC1-492C-82E9-3181510C1332}" destId="{53A95DA9-42DD-4179-A026-4811874ACADD}" srcOrd="0" destOrd="0" presId="urn:microsoft.com/office/officeart/2008/layout/VerticalCurvedList"/>
    <dgm:cxn modelId="{205D99A5-4B48-40F1-A48A-C6F267467F6E}" type="presParOf" srcId="{CA765767-9402-438D-9D8D-D31B2C815A7E}" destId="{8EFC9298-5600-4847-8A2E-0631C51340F4}" srcOrd="9" destOrd="0" presId="urn:microsoft.com/office/officeart/2008/layout/VerticalCurvedList"/>
    <dgm:cxn modelId="{FB935756-90C1-4443-8690-EA018193D6E4}" type="presParOf" srcId="{CA765767-9402-438D-9D8D-D31B2C815A7E}" destId="{AA3AB704-5BE1-4514-B2FE-869E0FBC0417}" srcOrd="10" destOrd="0" presId="urn:microsoft.com/office/officeart/2008/layout/VerticalCurvedList"/>
    <dgm:cxn modelId="{532F4E33-F634-41E0-83D3-B261031D629E}" type="presParOf" srcId="{AA3AB704-5BE1-4514-B2FE-869E0FBC0417}" destId="{6BCC9C3A-C7DA-4E7E-A114-DD87768FBE65}" srcOrd="0" destOrd="0" presId="urn:microsoft.com/office/officeart/2008/layout/VerticalCurvedList"/>
    <dgm:cxn modelId="{21BBF567-EADF-41DE-8AB8-0A86EA9D93A8}" type="presParOf" srcId="{CA765767-9402-438D-9D8D-D31B2C815A7E}" destId="{D8EDA9C9-7AB1-45BA-94DA-9339771A24FF}" srcOrd="11" destOrd="0" presId="urn:microsoft.com/office/officeart/2008/layout/VerticalCurvedList"/>
    <dgm:cxn modelId="{890E61B3-CD4A-4CF4-ACE4-D05A5A9C40F8}" type="presParOf" srcId="{CA765767-9402-438D-9D8D-D31B2C815A7E}" destId="{CB0F4C3C-9707-4626-89F6-005FA2705958}" srcOrd="12" destOrd="0" presId="urn:microsoft.com/office/officeart/2008/layout/VerticalCurvedList"/>
    <dgm:cxn modelId="{0BDDF88B-D2FC-46E5-8737-60712C596E3C}" type="presParOf" srcId="{CB0F4C3C-9707-4626-89F6-005FA2705958}" destId="{BBB313B3-231F-413C-9175-4E4428CF6D49}" srcOrd="0" destOrd="0" presId="urn:microsoft.com/office/officeart/2008/layout/VerticalCurvedList"/>
    <dgm:cxn modelId="{77F90BD7-E28A-42B5-8135-D847FD1949B3}" type="presParOf" srcId="{CA765767-9402-438D-9D8D-D31B2C815A7E}" destId="{D642F22C-AE5D-4EC8-B734-FE3E19A1EE68}" srcOrd="13" destOrd="0" presId="urn:microsoft.com/office/officeart/2008/layout/VerticalCurvedList"/>
    <dgm:cxn modelId="{0E05D06D-7981-4B8D-A48A-78C5EC3E2A5F}" type="presParOf" srcId="{CA765767-9402-438D-9D8D-D31B2C815A7E}" destId="{8031966E-53BD-4814-ABC1-2DCEFB3FE70D}" srcOrd="14" destOrd="0" presId="urn:microsoft.com/office/officeart/2008/layout/VerticalCurvedList"/>
    <dgm:cxn modelId="{3F806611-B64C-4F30-A7D8-B4CD1B50BF62}" type="presParOf" srcId="{8031966E-53BD-4814-ABC1-2DCEFB3FE70D}" destId="{F8476F79-3A79-4BCE-8CC3-C361D724BD2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767C2C-ED69-459C-A851-B080AE001B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0561D1A-3F04-4B03-A9AF-501044DE2868}">
      <dgm:prSet phldrT="[Testo]" custT="1"/>
      <dgm:spPr/>
      <dgm:t>
        <a:bodyPr/>
        <a:lstStyle/>
        <a:p>
          <a:r>
            <a:rPr lang="it-IT" sz="1400" b="0" i="0">
              <a:solidFill>
                <a:srgbClr val="1B3B6B"/>
              </a:solidFill>
            </a:rPr>
            <a:t>Sorgenia passa ufficialmente alle banche. Testa e Mancini nel nuovo cda</a:t>
          </a:r>
          <a:endParaRPr lang="it-IT" sz="1400">
            <a:solidFill>
              <a:srgbClr val="1B3B6B"/>
            </a:solidFill>
          </a:endParaRPr>
        </a:p>
      </dgm:t>
    </dgm:pt>
    <dgm:pt modelId="{83C57234-B110-46B5-8DBA-DFB430394ACC}" type="parTrans" cxnId="{00EB4472-C3D6-4AC9-BD25-B1AC0CB4F342}">
      <dgm:prSet/>
      <dgm:spPr/>
      <dgm:t>
        <a:bodyPr/>
        <a:lstStyle/>
        <a:p>
          <a:endParaRPr lang="it-IT"/>
        </a:p>
      </dgm:t>
    </dgm:pt>
    <dgm:pt modelId="{D0192A43-C743-4A92-9E7E-83E73DDA520A}" type="sibTrans" cxnId="{00EB4472-C3D6-4AC9-BD25-B1AC0CB4F342}">
      <dgm:prSet/>
      <dgm:spPr/>
      <dgm:t>
        <a:bodyPr/>
        <a:lstStyle/>
        <a:p>
          <a:endParaRPr lang="it-IT"/>
        </a:p>
      </dgm:t>
    </dgm:pt>
    <dgm:pt modelId="{4D18C4E4-EA53-41EF-81C1-69DE39921ACD}">
      <dgm:prSet phldrT="[Testo]" custT="1"/>
      <dgm:spPr/>
      <dgm:t>
        <a:bodyPr/>
        <a:lstStyle/>
        <a:p>
          <a:r>
            <a:rPr lang="it-IT" sz="100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https://www.e-gazette.it/sezione/elettricita/sorgenia-passa-ufficialmente-banche-testa-mancini-nuovo-cda</a:t>
          </a:r>
          <a:endParaRPr lang="it-IT" sz="1000">
            <a:solidFill>
              <a:schemeClr val="bg1"/>
            </a:solidFill>
          </a:endParaRPr>
        </a:p>
      </dgm:t>
    </dgm:pt>
    <dgm:pt modelId="{7148F977-099A-4512-A72E-570DD7B7C937}" type="parTrans" cxnId="{D5ACCFA9-0BC1-401A-AC52-866A440A1033}">
      <dgm:prSet/>
      <dgm:spPr/>
      <dgm:t>
        <a:bodyPr/>
        <a:lstStyle/>
        <a:p>
          <a:endParaRPr lang="it-IT"/>
        </a:p>
      </dgm:t>
    </dgm:pt>
    <dgm:pt modelId="{481A9A9A-27AF-471B-B4CC-E31BD2363FD5}" type="sibTrans" cxnId="{D5ACCFA9-0BC1-401A-AC52-866A440A1033}">
      <dgm:prSet/>
      <dgm:spPr/>
      <dgm:t>
        <a:bodyPr/>
        <a:lstStyle/>
        <a:p>
          <a:endParaRPr lang="it-IT"/>
        </a:p>
      </dgm:t>
    </dgm:pt>
    <dgm:pt modelId="{ECA75421-26F4-47F8-868C-82E33B7B3612}">
      <dgm:prSet phldrT="[Testo]" custT="1"/>
      <dgm:spPr/>
      <dgm:t>
        <a:bodyPr/>
        <a:lstStyle/>
        <a:p>
          <a:pPr algn="l"/>
          <a:r>
            <a:rPr lang="it-IT" sz="1400" b="0" i="0" baseline="0">
              <a:solidFill>
                <a:srgbClr val="1B3B6B"/>
              </a:solidFill>
            </a:rPr>
            <a:t>Sorgenia acquisisce il controllo di Universal Sun</a:t>
          </a:r>
          <a:endParaRPr lang="it-IT" sz="1400">
            <a:solidFill>
              <a:srgbClr val="002060"/>
            </a:solidFill>
          </a:endParaRPr>
        </a:p>
      </dgm:t>
    </dgm:pt>
    <dgm:pt modelId="{BD5D351B-039A-4084-8FE2-2BA54AC24374}" type="parTrans" cxnId="{FA99BEB6-D58A-4D83-A2AA-F9115754F09C}">
      <dgm:prSet/>
      <dgm:spPr/>
      <dgm:t>
        <a:bodyPr/>
        <a:lstStyle/>
        <a:p>
          <a:endParaRPr lang="it-IT"/>
        </a:p>
      </dgm:t>
    </dgm:pt>
    <dgm:pt modelId="{2179437E-BBE6-4EF1-ACAC-AF3A5DB2A951}" type="sibTrans" cxnId="{FA99BEB6-D58A-4D83-A2AA-F9115754F09C}">
      <dgm:prSet/>
      <dgm:spPr/>
      <dgm:t>
        <a:bodyPr/>
        <a:lstStyle/>
        <a:p>
          <a:endParaRPr lang="it-IT"/>
        </a:p>
      </dgm:t>
    </dgm:pt>
    <dgm:pt modelId="{BC89A8BA-9336-4446-A368-0A26FFF8A973}">
      <dgm:prSet phldrT="[Testo]" custT="1"/>
      <dgm:spPr/>
      <dgm:t>
        <a:bodyPr/>
        <a:lstStyle/>
        <a:p>
          <a:r>
            <a:rPr lang="it-IT" sz="1000">
              <a:solidFill>
                <a:schemeClr val="bg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https://www.ilsole24ore.com/art/sorgenia-f2i-entra-campo-il-fondo-asterion-AChMUHs</a:t>
          </a:r>
          <a:r>
            <a:rPr lang="it-IT" sz="1000">
              <a:solidFill>
                <a:schemeClr val="bg1"/>
              </a:solidFill>
            </a:rPr>
            <a:t>  </a:t>
          </a:r>
        </a:p>
      </dgm:t>
    </dgm:pt>
    <dgm:pt modelId="{916DCF19-660D-4FDB-9EE9-716EF174527A}" type="parTrans" cxnId="{F1FEA084-03CF-40F6-A47E-3E609C28A06D}">
      <dgm:prSet/>
      <dgm:spPr/>
      <dgm:t>
        <a:bodyPr/>
        <a:lstStyle/>
        <a:p>
          <a:endParaRPr lang="it-IT"/>
        </a:p>
      </dgm:t>
    </dgm:pt>
    <dgm:pt modelId="{4ECAC136-49BB-4BA8-8F94-35B00FC0E61B}" type="sibTrans" cxnId="{F1FEA084-03CF-40F6-A47E-3E609C28A06D}">
      <dgm:prSet/>
      <dgm:spPr/>
      <dgm:t>
        <a:bodyPr/>
        <a:lstStyle/>
        <a:p>
          <a:endParaRPr lang="it-IT"/>
        </a:p>
      </dgm:t>
    </dgm:pt>
    <dgm:pt modelId="{CE4452FE-7341-4D56-85A9-B4475B5FDBDA}">
      <dgm:prSet phldrT="[Testo]" custT="1"/>
      <dgm:spPr/>
      <dgm:t>
        <a:bodyPr/>
        <a:lstStyle/>
        <a:p>
          <a:r>
            <a:rPr lang="it-IT" sz="1400" b="0" i="0">
              <a:solidFill>
                <a:srgbClr val="1B3B6B"/>
              </a:solidFill>
            </a:rPr>
            <a:t>Sorgenia, F2i entra in campo con il fondo </a:t>
          </a:r>
          <a:r>
            <a:rPr lang="it-IT" sz="1400" b="0" i="0" err="1">
              <a:solidFill>
                <a:srgbClr val="1B3B6B"/>
              </a:solidFill>
            </a:rPr>
            <a:t>Asterion</a:t>
          </a:r>
          <a:r>
            <a:rPr lang="it-IT" sz="1400" b="0" i="0">
              <a:solidFill>
                <a:srgbClr val="1B3B6B"/>
              </a:solidFill>
            </a:rPr>
            <a:t> </a:t>
          </a:r>
          <a:endParaRPr lang="it-IT" sz="1400" b="0" u="none" baseline="0">
            <a:solidFill>
              <a:srgbClr val="1B3B6B"/>
            </a:solidFill>
          </a:endParaRPr>
        </a:p>
      </dgm:t>
    </dgm:pt>
    <dgm:pt modelId="{9ADED079-FA7C-4888-9001-8905DE362B40}" type="parTrans" cxnId="{2D67E419-2236-48E9-9276-2D9A3DE1D35B}">
      <dgm:prSet/>
      <dgm:spPr/>
      <dgm:t>
        <a:bodyPr/>
        <a:lstStyle/>
        <a:p>
          <a:endParaRPr lang="it-IT"/>
        </a:p>
      </dgm:t>
    </dgm:pt>
    <dgm:pt modelId="{3BF54EC3-33BB-48B6-AC57-F69A2D3F59C2}" type="sibTrans" cxnId="{2D67E419-2236-48E9-9276-2D9A3DE1D35B}">
      <dgm:prSet/>
      <dgm:spPr/>
      <dgm:t>
        <a:bodyPr/>
        <a:lstStyle/>
        <a:p>
          <a:endParaRPr lang="it-IT"/>
        </a:p>
      </dgm:t>
    </dgm:pt>
    <dgm:pt modelId="{B397667E-D8B5-4F87-A63E-6CF2697BDC8E}">
      <dgm:prSet phldrT="[Testo]" custT="1"/>
      <dgm:spPr/>
      <dgm:t>
        <a:bodyPr/>
        <a:lstStyle/>
        <a:p>
          <a:r>
            <a:rPr lang="it-IT" sz="800">
              <a:solidFill>
                <a:schemeClr val="bg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https://www.corriere.it/economia/17_marzo_08/sorgenia-ricavi-15-miliardi-bebe-vio-nuova-testimonial-33b035e4-040b-11e7-9858-d74470e8bbec.shtml</a:t>
          </a:r>
          <a:endParaRPr lang="it-IT" sz="800">
            <a:solidFill>
              <a:schemeClr val="bg1"/>
            </a:solidFill>
          </a:endParaRPr>
        </a:p>
      </dgm:t>
    </dgm:pt>
    <dgm:pt modelId="{0F3F9C42-BB22-4D70-B645-A12BA6A7AB5C}" type="parTrans" cxnId="{67EF58F7-00BE-45EE-A4AD-71061F7F0920}">
      <dgm:prSet/>
      <dgm:spPr/>
      <dgm:t>
        <a:bodyPr/>
        <a:lstStyle/>
        <a:p>
          <a:endParaRPr lang="it-IT"/>
        </a:p>
      </dgm:t>
    </dgm:pt>
    <dgm:pt modelId="{8F89BC62-84A7-47F7-AF53-316F9CBA2262}" type="sibTrans" cxnId="{67EF58F7-00BE-45EE-A4AD-71061F7F0920}">
      <dgm:prSet/>
      <dgm:spPr/>
      <dgm:t>
        <a:bodyPr/>
        <a:lstStyle/>
        <a:p>
          <a:endParaRPr lang="it-IT"/>
        </a:p>
      </dgm:t>
    </dgm:pt>
    <dgm:pt modelId="{FCAC2650-21D6-4301-826C-BF92C7704B1E}">
      <dgm:prSet phldrT="[Testo]" custT="1"/>
      <dgm:spPr/>
      <dgm:t>
        <a:bodyPr/>
        <a:lstStyle/>
        <a:p>
          <a:r>
            <a:rPr lang="it-IT" sz="1400" b="0" i="0">
              <a:solidFill>
                <a:srgbClr val="1B3B6B"/>
              </a:solidFill>
            </a:rPr>
            <a:t>Sorgenia, ricavi a 1,5 miliardi, </a:t>
          </a:r>
          <a:r>
            <a:rPr lang="it-IT" sz="1400" b="0" i="0" err="1">
              <a:solidFill>
                <a:srgbClr val="1B3B6B"/>
              </a:solidFill>
            </a:rPr>
            <a:t>Bebe</a:t>
          </a:r>
          <a:r>
            <a:rPr lang="it-IT" sz="1400" b="0" i="0">
              <a:solidFill>
                <a:srgbClr val="1B3B6B"/>
              </a:solidFill>
            </a:rPr>
            <a:t> Vio nuova testimonial</a:t>
          </a:r>
          <a:endParaRPr lang="it-IT" sz="1400" i="0">
            <a:solidFill>
              <a:srgbClr val="002060"/>
            </a:solidFill>
          </a:endParaRPr>
        </a:p>
      </dgm:t>
    </dgm:pt>
    <dgm:pt modelId="{1A12718E-1213-476F-B06C-571DF258EF8C}" type="parTrans" cxnId="{CDDC2CB6-A432-49F9-83C5-8566323CE836}">
      <dgm:prSet/>
      <dgm:spPr/>
      <dgm:t>
        <a:bodyPr/>
        <a:lstStyle/>
        <a:p>
          <a:endParaRPr lang="it-IT"/>
        </a:p>
      </dgm:t>
    </dgm:pt>
    <dgm:pt modelId="{BB0EF0D5-F1E6-4961-B37F-B380C0474F36}" type="sibTrans" cxnId="{CDDC2CB6-A432-49F9-83C5-8566323CE836}">
      <dgm:prSet/>
      <dgm:spPr/>
      <dgm:t>
        <a:bodyPr/>
        <a:lstStyle/>
        <a:p>
          <a:endParaRPr lang="it-IT"/>
        </a:p>
      </dgm:t>
    </dgm:pt>
    <dgm:pt modelId="{04838934-9E8F-4B06-AC1B-EA1C33968299}">
      <dgm:prSet phldrT="[Testo]" custT="1"/>
      <dgm:spPr/>
      <dgm:t>
        <a:bodyPr/>
        <a:lstStyle/>
        <a:p>
          <a:pPr algn="l"/>
          <a:r>
            <a:rPr lang="it-IT" sz="1000">
              <a:solidFill>
                <a:schemeClr val="bg1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https://www.milanofinanza.it/news/sorgenia-acquisisce-il-controllo-di-universal-sun-201903141250547206</a:t>
          </a:r>
          <a:endParaRPr lang="it-IT" sz="1000">
            <a:solidFill>
              <a:schemeClr val="bg1"/>
            </a:solidFill>
          </a:endParaRPr>
        </a:p>
      </dgm:t>
    </dgm:pt>
    <dgm:pt modelId="{F83277CC-9E67-4AAC-B874-BBF96311F499}" type="parTrans" cxnId="{CF002EDE-8690-4A16-A488-6A4B87EF90DF}">
      <dgm:prSet/>
      <dgm:spPr/>
      <dgm:t>
        <a:bodyPr/>
        <a:lstStyle/>
        <a:p>
          <a:endParaRPr lang="it-IT"/>
        </a:p>
      </dgm:t>
    </dgm:pt>
    <dgm:pt modelId="{BB7FE528-948D-4487-841C-E394F90A35FE}" type="sibTrans" cxnId="{CF002EDE-8690-4A16-A488-6A4B87EF90DF}">
      <dgm:prSet/>
      <dgm:spPr/>
      <dgm:t>
        <a:bodyPr/>
        <a:lstStyle/>
        <a:p>
          <a:endParaRPr lang="it-IT"/>
        </a:p>
      </dgm:t>
    </dgm:pt>
    <dgm:pt modelId="{C0694219-DC72-4C7D-9442-E875DA9EE4BE}">
      <dgm:prSet phldrT="[Testo]" custT="1"/>
      <dgm:spPr/>
      <dgm:t>
        <a:bodyPr/>
        <a:lstStyle/>
        <a:p>
          <a:r>
            <a:rPr lang="it-IT" sz="1400" b="0" i="0">
              <a:solidFill>
                <a:srgbClr val="1B3B6B"/>
              </a:solidFill>
            </a:rPr>
            <a:t>Sito Web Sorgenia</a:t>
          </a:r>
          <a:endParaRPr lang="it-IT" sz="1400">
            <a:solidFill>
              <a:srgbClr val="002060"/>
            </a:solidFill>
          </a:endParaRPr>
        </a:p>
      </dgm:t>
    </dgm:pt>
    <dgm:pt modelId="{24B80D52-386A-4FE7-A36A-316FFF27BF0E}" type="parTrans" cxnId="{EB9BC425-73E8-4200-B4CE-97083FDAF094}">
      <dgm:prSet/>
      <dgm:spPr/>
      <dgm:t>
        <a:bodyPr/>
        <a:lstStyle/>
        <a:p>
          <a:endParaRPr lang="it-IT"/>
        </a:p>
      </dgm:t>
    </dgm:pt>
    <dgm:pt modelId="{09CA955B-CB28-4D95-A184-B047439C98EA}" type="sibTrans" cxnId="{EB9BC425-73E8-4200-B4CE-97083FDAF094}">
      <dgm:prSet/>
      <dgm:spPr/>
      <dgm:t>
        <a:bodyPr/>
        <a:lstStyle/>
        <a:p>
          <a:endParaRPr lang="it-IT"/>
        </a:p>
      </dgm:t>
    </dgm:pt>
    <dgm:pt modelId="{87300AB5-A9EF-4DD8-9625-7164DE825E9C}">
      <dgm:prSet phldrT="[Testo]" custT="1"/>
      <dgm:spPr/>
      <dgm:t>
        <a:bodyPr/>
        <a:lstStyle/>
        <a:p>
          <a:r>
            <a:rPr lang="it-IT" sz="1000" u="none" baseline="0">
              <a:solidFill>
                <a:schemeClr val="bg1"/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https://www.sorgenia.it/</a:t>
          </a:r>
          <a:endParaRPr lang="it-IT" sz="1000" u="none" baseline="0">
            <a:solidFill>
              <a:schemeClr val="bg1"/>
            </a:solidFill>
          </a:endParaRPr>
        </a:p>
      </dgm:t>
    </dgm:pt>
    <dgm:pt modelId="{00116695-DE0F-4182-931A-0B4FD2089BFB}" type="parTrans" cxnId="{13A4BC79-5758-47A7-B9C0-A50A7802DBB6}">
      <dgm:prSet/>
      <dgm:spPr/>
      <dgm:t>
        <a:bodyPr/>
        <a:lstStyle/>
        <a:p>
          <a:endParaRPr lang="it-IT"/>
        </a:p>
      </dgm:t>
    </dgm:pt>
    <dgm:pt modelId="{E4729F9D-60E5-4CC0-BB30-6D644E49D8C4}" type="sibTrans" cxnId="{13A4BC79-5758-47A7-B9C0-A50A7802DBB6}">
      <dgm:prSet/>
      <dgm:spPr/>
      <dgm:t>
        <a:bodyPr/>
        <a:lstStyle/>
        <a:p>
          <a:endParaRPr lang="it-IT"/>
        </a:p>
      </dgm:t>
    </dgm:pt>
    <dgm:pt modelId="{4EEC3CCF-86A7-48B0-A495-EBDE97B0C488}">
      <dgm:prSet phldrT="[Testo]"/>
      <dgm:spPr/>
      <dgm:t>
        <a:bodyPr/>
        <a:lstStyle/>
        <a:p>
          <a:r>
            <a:rPr lang="it-IT" sz="1400" baseline="0">
              <a:solidFill>
                <a:srgbClr val="1B3B6B"/>
              </a:solidFill>
            </a:rPr>
            <a:t> Pagina Facebook Sorgenia</a:t>
          </a:r>
        </a:p>
      </dgm:t>
    </dgm:pt>
    <dgm:pt modelId="{3F29A292-2E8B-4F1C-9345-07C1EF7C1925}" type="parTrans" cxnId="{DBC3D506-4B1A-432B-A042-130E3BA0834D}">
      <dgm:prSet/>
      <dgm:spPr/>
      <dgm:t>
        <a:bodyPr/>
        <a:lstStyle/>
        <a:p>
          <a:endParaRPr lang="it-IT"/>
        </a:p>
      </dgm:t>
    </dgm:pt>
    <dgm:pt modelId="{7887E2AC-AEBF-4797-B9C8-86FCC6DA3F7A}" type="sibTrans" cxnId="{DBC3D506-4B1A-432B-A042-130E3BA0834D}">
      <dgm:prSet/>
      <dgm:spPr/>
      <dgm:t>
        <a:bodyPr/>
        <a:lstStyle/>
        <a:p>
          <a:endParaRPr lang="it-IT"/>
        </a:p>
      </dgm:t>
    </dgm:pt>
    <dgm:pt modelId="{3DD81808-E760-4527-A065-23D2E55CF544}">
      <dgm:prSet phldrT="[Testo]" custT="1"/>
      <dgm:spPr/>
      <dgm:t>
        <a:bodyPr/>
        <a:lstStyle/>
        <a:p>
          <a:r>
            <a:rPr lang="it-IT" sz="1000">
              <a:solidFill>
                <a:schemeClr val="bg1"/>
              </a:solidFill>
              <a:hlinkClick xmlns:r="http://schemas.openxmlformats.org/officeDocument/2006/relationships"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https://www.facebook.com/sorgenia/</a:t>
          </a:r>
          <a:endParaRPr lang="it-IT" sz="1000">
            <a:solidFill>
              <a:schemeClr val="bg1"/>
            </a:solidFill>
          </a:endParaRPr>
        </a:p>
      </dgm:t>
    </dgm:pt>
    <dgm:pt modelId="{6E281DE5-99C5-43F5-BB5B-52FFE3F3097C}" type="parTrans" cxnId="{3C04E7AC-A71A-444A-B310-FC27A45A74D9}">
      <dgm:prSet/>
      <dgm:spPr/>
      <dgm:t>
        <a:bodyPr/>
        <a:lstStyle/>
        <a:p>
          <a:endParaRPr lang="it-IT"/>
        </a:p>
      </dgm:t>
    </dgm:pt>
    <dgm:pt modelId="{C22562EB-6A1A-4EBE-A596-1DD43FF1E455}" type="sibTrans" cxnId="{3C04E7AC-A71A-444A-B310-FC27A45A74D9}">
      <dgm:prSet/>
      <dgm:spPr/>
      <dgm:t>
        <a:bodyPr/>
        <a:lstStyle/>
        <a:p>
          <a:endParaRPr lang="it-IT"/>
        </a:p>
      </dgm:t>
    </dgm:pt>
    <dgm:pt modelId="{574F57A8-24EF-4F3A-91CA-87661E91DB04}">
      <dgm:prSet phldrT="[Testo]"/>
      <dgm:spPr/>
      <dgm:t>
        <a:bodyPr/>
        <a:lstStyle/>
        <a:p>
          <a:pPr algn="l"/>
          <a:r>
            <a:rPr lang="it-IT" sz="1400" baseline="0">
              <a:solidFill>
                <a:srgbClr val="1B3B6B"/>
              </a:solidFill>
            </a:rPr>
            <a:t>Pagina Linkedin Sorgenia</a:t>
          </a:r>
        </a:p>
      </dgm:t>
    </dgm:pt>
    <dgm:pt modelId="{8381996A-8945-4319-B06C-64678F7539E0}" type="parTrans" cxnId="{68B8C800-33E4-40BE-A09A-E17946D29333}">
      <dgm:prSet/>
      <dgm:spPr/>
      <dgm:t>
        <a:bodyPr/>
        <a:lstStyle/>
        <a:p>
          <a:endParaRPr lang="it-IT"/>
        </a:p>
      </dgm:t>
    </dgm:pt>
    <dgm:pt modelId="{89C6777C-C21F-4BF3-8993-6FAC3E72EEB8}" type="sibTrans" cxnId="{68B8C800-33E4-40BE-A09A-E17946D29333}">
      <dgm:prSet/>
      <dgm:spPr/>
      <dgm:t>
        <a:bodyPr/>
        <a:lstStyle/>
        <a:p>
          <a:endParaRPr lang="it-IT"/>
        </a:p>
      </dgm:t>
    </dgm:pt>
    <dgm:pt modelId="{42BC1F2C-FBF7-47EC-93FC-AAE077687594}">
      <dgm:prSet phldrT="[Testo]" custT="1"/>
      <dgm:spPr/>
      <dgm:t>
        <a:bodyPr/>
        <a:lstStyle/>
        <a:p>
          <a:pPr algn="l"/>
          <a:r>
            <a:rPr lang="it-IT" sz="1000">
              <a:solidFill>
                <a:schemeClr val="bg1"/>
              </a:solidFill>
              <a:hlinkClick xmlns:r="http://schemas.openxmlformats.org/officeDocument/2006/relationships"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https://www.linkedin.com/company/sorgenia/</a:t>
          </a:r>
          <a:endParaRPr lang="it-IT" sz="1000">
            <a:solidFill>
              <a:schemeClr val="bg1"/>
            </a:solidFill>
          </a:endParaRPr>
        </a:p>
      </dgm:t>
    </dgm:pt>
    <dgm:pt modelId="{98D919EB-58BA-4C9C-9A0F-32DCB4E755E7}" type="parTrans" cxnId="{5C2BDB2F-4586-42E4-9E88-80D96388BB73}">
      <dgm:prSet/>
      <dgm:spPr/>
      <dgm:t>
        <a:bodyPr/>
        <a:lstStyle/>
        <a:p>
          <a:endParaRPr lang="it-IT"/>
        </a:p>
      </dgm:t>
    </dgm:pt>
    <dgm:pt modelId="{AB06F017-C867-4FD4-9EBE-9034912F06EA}" type="sibTrans" cxnId="{5C2BDB2F-4586-42E4-9E88-80D96388BB73}">
      <dgm:prSet/>
      <dgm:spPr/>
      <dgm:t>
        <a:bodyPr/>
        <a:lstStyle/>
        <a:p>
          <a:endParaRPr lang="it-IT"/>
        </a:p>
      </dgm:t>
    </dgm:pt>
    <dgm:pt modelId="{7FF047EC-78A3-4E37-87A1-AACF4D525F0B}" type="pres">
      <dgm:prSet presAssocID="{5A767C2C-ED69-459C-A851-B080AE001B4A}" presName="Name0" presStyleCnt="0">
        <dgm:presLayoutVars>
          <dgm:chMax val="7"/>
          <dgm:chPref val="7"/>
          <dgm:dir/>
        </dgm:presLayoutVars>
      </dgm:prSet>
      <dgm:spPr/>
    </dgm:pt>
    <dgm:pt modelId="{CA765767-9402-438D-9D8D-D31B2C815A7E}" type="pres">
      <dgm:prSet presAssocID="{5A767C2C-ED69-459C-A851-B080AE001B4A}" presName="Name1" presStyleCnt="0"/>
      <dgm:spPr/>
    </dgm:pt>
    <dgm:pt modelId="{FA21E3AB-42FA-4D30-80EB-4CBC29BDCCB2}" type="pres">
      <dgm:prSet presAssocID="{5A767C2C-ED69-459C-A851-B080AE001B4A}" presName="cycle" presStyleCnt="0"/>
      <dgm:spPr/>
    </dgm:pt>
    <dgm:pt modelId="{5FA0D8B0-E443-40BD-98BB-57296E3C97F2}" type="pres">
      <dgm:prSet presAssocID="{5A767C2C-ED69-459C-A851-B080AE001B4A}" presName="srcNode" presStyleLbl="node1" presStyleIdx="0" presStyleCnt="7"/>
      <dgm:spPr/>
    </dgm:pt>
    <dgm:pt modelId="{8A72C9CF-C11F-4C0F-AA94-801135DB4878}" type="pres">
      <dgm:prSet presAssocID="{5A767C2C-ED69-459C-A851-B080AE001B4A}" presName="conn" presStyleLbl="parChTrans1D2" presStyleIdx="0" presStyleCnt="1"/>
      <dgm:spPr/>
    </dgm:pt>
    <dgm:pt modelId="{49ECCDBD-AC49-4240-93F9-92687F18E452}" type="pres">
      <dgm:prSet presAssocID="{5A767C2C-ED69-459C-A851-B080AE001B4A}" presName="extraNode" presStyleLbl="node1" presStyleIdx="0" presStyleCnt="7"/>
      <dgm:spPr/>
    </dgm:pt>
    <dgm:pt modelId="{C8965E83-EC70-4E7E-93C1-4622DFA2F298}" type="pres">
      <dgm:prSet presAssocID="{5A767C2C-ED69-459C-A851-B080AE001B4A}" presName="dstNode" presStyleLbl="node1" presStyleIdx="0" presStyleCnt="7"/>
      <dgm:spPr/>
    </dgm:pt>
    <dgm:pt modelId="{970C83D9-4D30-44D1-87C8-1B94E231669C}" type="pres">
      <dgm:prSet presAssocID="{C0694219-DC72-4C7D-9442-E875DA9EE4BE}" presName="text_1" presStyleLbl="node1" presStyleIdx="0" presStyleCnt="7">
        <dgm:presLayoutVars>
          <dgm:bulletEnabled val="1"/>
        </dgm:presLayoutVars>
      </dgm:prSet>
      <dgm:spPr/>
    </dgm:pt>
    <dgm:pt modelId="{8A3A9ED2-F958-4F6E-9959-EDB03943FE08}" type="pres">
      <dgm:prSet presAssocID="{C0694219-DC72-4C7D-9442-E875DA9EE4BE}" presName="accent_1" presStyleCnt="0"/>
      <dgm:spPr/>
    </dgm:pt>
    <dgm:pt modelId="{EEC89A23-AA5A-41D3-9FAA-24710700ACE2}" type="pres">
      <dgm:prSet presAssocID="{C0694219-DC72-4C7D-9442-E875DA9EE4BE}" presName="accentRepeatNode" presStyleLbl="solidFgAcc1" presStyleIdx="0" presStyleCnt="7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</dgm:pt>
    <dgm:pt modelId="{75418A02-74AD-4EAB-9504-24F6573CE1A4}" type="pres">
      <dgm:prSet presAssocID="{4EEC3CCF-86A7-48B0-A495-EBDE97B0C488}" presName="text_2" presStyleLbl="node1" presStyleIdx="1" presStyleCnt="7">
        <dgm:presLayoutVars>
          <dgm:bulletEnabled val="1"/>
        </dgm:presLayoutVars>
      </dgm:prSet>
      <dgm:spPr/>
    </dgm:pt>
    <dgm:pt modelId="{FD160C11-5826-495A-A7CF-0568B14AD35A}" type="pres">
      <dgm:prSet presAssocID="{4EEC3CCF-86A7-48B0-A495-EBDE97B0C488}" presName="accent_2" presStyleCnt="0"/>
      <dgm:spPr/>
    </dgm:pt>
    <dgm:pt modelId="{03DAD81D-3FDF-493D-8E3D-5EC6BAAA0053}" type="pres">
      <dgm:prSet presAssocID="{4EEC3CCF-86A7-48B0-A495-EBDE97B0C488}" presName="accentRepeatNode" presStyleLbl="solidFgAcc1" presStyleIdx="1" presStyleCnt="7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</dgm:pt>
    <dgm:pt modelId="{5D5E4363-C488-4DB4-A241-50FA8D6F2A7B}" type="pres">
      <dgm:prSet presAssocID="{574F57A8-24EF-4F3A-91CA-87661E91DB04}" presName="text_3" presStyleLbl="node1" presStyleIdx="2" presStyleCnt="7">
        <dgm:presLayoutVars>
          <dgm:bulletEnabled val="1"/>
        </dgm:presLayoutVars>
      </dgm:prSet>
      <dgm:spPr/>
    </dgm:pt>
    <dgm:pt modelId="{ADDC13FC-6104-4E8A-A6E5-EFB30C2E220C}" type="pres">
      <dgm:prSet presAssocID="{574F57A8-24EF-4F3A-91CA-87661E91DB04}" presName="accent_3" presStyleCnt="0"/>
      <dgm:spPr/>
    </dgm:pt>
    <dgm:pt modelId="{CA9F4F88-77E1-4EEE-9B65-A9D19C3D8BB8}" type="pres">
      <dgm:prSet presAssocID="{574F57A8-24EF-4F3A-91CA-87661E91DB04}" presName="accentRepeatNode" presStyleLbl="solidFgAcc1" presStyleIdx="2" presStyleCnt="7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</dgm:pt>
    <dgm:pt modelId="{434CE1F6-EA67-41D9-89F2-BF59FB7948CE}" type="pres">
      <dgm:prSet presAssocID="{C0561D1A-3F04-4B03-A9AF-501044DE2868}" presName="text_4" presStyleLbl="node1" presStyleIdx="3" presStyleCnt="7">
        <dgm:presLayoutVars>
          <dgm:bulletEnabled val="1"/>
        </dgm:presLayoutVars>
      </dgm:prSet>
      <dgm:spPr/>
    </dgm:pt>
    <dgm:pt modelId="{9343904E-2DCC-4FA3-BCDB-FAC561DDAD6B}" type="pres">
      <dgm:prSet presAssocID="{C0561D1A-3F04-4B03-A9AF-501044DE2868}" presName="accent_4" presStyleCnt="0"/>
      <dgm:spPr/>
    </dgm:pt>
    <dgm:pt modelId="{EC7C716A-A9FC-47E2-851F-4903224E3A1D}" type="pres">
      <dgm:prSet presAssocID="{C0561D1A-3F04-4B03-A9AF-501044DE2868}" presName="accentRepeatNode" presStyleLbl="solidFgAcc1" presStyleIdx="3" presStyleCnt="7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</dgm:pt>
    <dgm:pt modelId="{3356D9E9-93D3-4E4E-9180-BAAF02493F3A}" type="pres">
      <dgm:prSet presAssocID="{FCAC2650-21D6-4301-826C-BF92C7704B1E}" presName="text_5" presStyleLbl="node1" presStyleIdx="4" presStyleCnt="7">
        <dgm:presLayoutVars>
          <dgm:bulletEnabled val="1"/>
        </dgm:presLayoutVars>
      </dgm:prSet>
      <dgm:spPr/>
    </dgm:pt>
    <dgm:pt modelId="{2109104F-AD39-4C8A-B442-65E1AB1D9F3F}" type="pres">
      <dgm:prSet presAssocID="{FCAC2650-21D6-4301-826C-BF92C7704B1E}" presName="accent_5" presStyleCnt="0"/>
      <dgm:spPr/>
    </dgm:pt>
    <dgm:pt modelId="{9FB87548-AC53-487C-8BCC-0E34E74CCBC1}" type="pres">
      <dgm:prSet presAssocID="{FCAC2650-21D6-4301-826C-BF92C7704B1E}" presName="accentRepeatNode" presStyleLbl="solidFgAcc1" presStyleIdx="4" presStyleCnt="7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</dgm:pt>
    <dgm:pt modelId="{7BD9DEAD-F1A8-48BD-ABDA-5A6E24AF03AA}" type="pres">
      <dgm:prSet presAssocID="{ECA75421-26F4-47F8-868C-82E33B7B3612}" presName="text_6" presStyleLbl="node1" presStyleIdx="5" presStyleCnt="7">
        <dgm:presLayoutVars>
          <dgm:bulletEnabled val="1"/>
        </dgm:presLayoutVars>
      </dgm:prSet>
      <dgm:spPr/>
    </dgm:pt>
    <dgm:pt modelId="{E609D177-5307-4548-8658-B9DF4B02A70A}" type="pres">
      <dgm:prSet presAssocID="{ECA75421-26F4-47F8-868C-82E33B7B3612}" presName="accent_6" presStyleCnt="0"/>
      <dgm:spPr/>
    </dgm:pt>
    <dgm:pt modelId="{80F24D10-4671-48A9-8AC0-5E7AA58500F4}" type="pres">
      <dgm:prSet presAssocID="{ECA75421-26F4-47F8-868C-82E33B7B3612}" presName="accentRepeatNode" presStyleLbl="solidFgAcc1" presStyleIdx="5" presStyleCnt="7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</dgm:pt>
    <dgm:pt modelId="{03B220EB-EA85-4C68-955D-BB6FD813D7FD}" type="pres">
      <dgm:prSet presAssocID="{CE4452FE-7341-4D56-85A9-B4475B5FDBDA}" presName="text_7" presStyleLbl="node1" presStyleIdx="6" presStyleCnt="7">
        <dgm:presLayoutVars>
          <dgm:bulletEnabled val="1"/>
        </dgm:presLayoutVars>
      </dgm:prSet>
      <dgm:spPr/>
    </dgm:pt>
    <dgm:pt modelId="{F5A298CA-78C7-484E-BD69-C10A1F4F22E7}" type="pres">
      <dgm:prSet presAssocID="{CE4452FE-7341-4D56-85A9-B4475B5FDBDA}" presName="accent_7" presStyleCnt="0"/>
      <dgm:spPr/>
    </dgm:pt>
    <dgm:pt modelId="{53A95DA9-42DD-4179-A026-4811874ACADD}" type="pres">
      <dgm:prSet presAssocID="{CE4452FE-7341-4D56-85A9-B4475B5FDBDA}" presName="accentRepeatNode" presStyleLbl="solidFgAcc1" presStyleIdx="6" presStyleCnt="7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</dgm:pt>
  </dgm:ptLst>
  <dgm:cxnLst>
    <dgm:cxn modelId="{68B8C800-33E4-40BE-A09A-E17946D29333}" srcId="{5A767C2C-ED69-459C-A851-B080AE001B4A}" destId="{574F57A8-24EF-4F3A-91CA-87661E91DB04}" srcOrd="2" destOrd="0" parTransId="{8381996A-8945-4319-B06C-64678F7539E0}" sibTransId="{89C6777C-C21F-4BF3-8993-6FAC3E72EEB8}"/>
    <dgm:cxn modelId="{C4CEC706-088F-431E-AEC1-87D896DEACEA}" type="presOf" srcId="{C0694219-DC72-4C7D-9442-E875DA9EE4BE}" destId="{970C83D9-4D30-44D1-87C8-1B94E231669C}" srcOrd="0" destOrd="0" presId="urn:microsoft.com/office/officeart/2008/layout/VerticalCurvedList"/>
    <dgm:cxn modelId="{DBC3D506-4B1A-432B-A042-130E3BA0834D}" srcId="{5A767C2C-ED69-459C-A851-B080AE001B4A}" destId="{4EEC3CCF-86A7-48B0-A495-EBDE97B0C488}" srcOrd="1" destOrd="0" parTransId="{3F29A292-2E8B-4F1C-9345-07C1EF7C1925}" sibTransId="{7887E2AC-AEBF-4797-B9C8-86FCC6DA3F7A}"/>
    <dgm:cxn modelId="{EB31480D-FC90-4D44-BAE5-F52A46DAA6F8}" type="presOf" srcId="{CE4452FE-7341-4D56-85A9-B4475B5FDBDA}" destId="{03B220EB-EA85-4C68-955D-BB6FD813D7FD}" srcOrd="0" destOrd="0" presId="urn:microsoft.com/office/officeart/2008/layout/VerticalCurvedList"/>
    <dgm:cxn modelId="{2D67E419-2236-48E9-9276-2D9A3DE1D35B}" srcId="{5A767C2C-ED69-459C-A851-B080AE001B4A}" destId="{CE4452FE-7341-4D56-85A9-B4475B5FDBDA}" srcOrd="6" destOrd="0" parTransId="{9ADED079-FA7C-4888-9001-8905DE362B40}" sibTransId="{3BF54EC3-33BB-48B6-AC57-F69A2D3F59C2}"/>
    <dgm:cxn modelId="{C0C15525-104A-43AF-8A1F-B0A05ECCF3C5}" type="presOf" srcId="{E4729F9D-60E5-4CC0-BB30-6D644E49D8C4}" destId="{8A72C9CF-C11F-4C0F-AA94-801135DB4878}" srcOrd="0" destOrd="0" presId="urn:microsoft.com/office/officeart/2008/layout/VerticalCurvedList"/>
    <dgm:cxn modelId="{EB9BC425-73E8-4200-B4CE-97083FDAF094}" srcId="{5A767C2C-ED69-459C-A851-B080AE001B4A}" destId="{C0694219-DC72-4C7D-9442-E875DA9EE4BE}" srcOrd="0" destOrd="0" parTransId="{24B80D52-386A-4FE7-A36A-316FFF27BF0E}" sibTransId="{09CA955B-CB28-4D95-A184-B047439C98EA}"/>
    <dgm:cxn modelId="{1BC39926-A9CA-40E0-ABCC-8AD4FC3EACDE}" type="presOf" srcId="{4D18C4E4-EA53-41EF-81C1-69DE39921ACD}" destId="{434CE1F6-EA67-41D9-89F2-BF59FB7948CE}" srcOrd="0" destOrd="1" presId="urn:microsoft.com/office/officeart/2008/layout/VerticalCurvedList"/>
    <dgm:cxn modelId="{884C5527-AF17-47B3-8ABA-D224EC7883D9}" type="presOf" srcId="{B397667E-D8B5-4F87-A63E-6CF2697BDC8E}" destId="{3356D9E9-93D3-4E4E-9180-BAAF02493F3A}" srcOrd="0" destOrd="1" presId="urn:microsoft.com/office/officeart/2008/layout/VerticalCurvedList"/>
    <dgm:cxn modelId="{5C2BDB2F-4586-42E4-9E88-80D96388BB73}" srcId="{574F57A8-24EF-4F3A-91CA-87661E91DB04}" destId="{42BC1F2C-FBF7-47EC-93FC-AAE077687594}" srcOrd="0" destOrd="0" parTransId="{98D919EB-58BA-4C9C-9A0F-32DCB4E755E7}" sibTransId="{AB06F017-C867-4FD4-9EBE-9034912F06EA}"/>
    <dgm:cxn modelId="{AE15C433-457B-45A9-A67E-A7EF79C41881}" type="presOf" srcId="{87300AB5-A9EF-4DD8-9625-7164DE825E9C}" destId="{970C83D9-4D30-44D1-87C8-1B94E231669C}" srcOrd="0" destOrd="1" presId="urn:microsoft.com/office/officeart/2008/layout/VerticalCurvedList"/>
    <dgm:cxn modelId="{82A17664-AC06-47AB-AE8D-0974055237EA}" type="presOf" srcId="{574F57A8-24EF-4F3A-91CA-87661E91DB04}" destId="{5D5E4363-C488-4DB4-A241-50FA8D6F2A7B}" srcOrd="0" destOrd="0" presId="urn:microsoft.com/office/officeart/2008/layout/VerticalCurvedList"/>
    <dgm:cxn modelId="{00EB4472-C3D6-4AC9-BD25-B1AC0CB4F342}" srcId="{5A767C2C-ED69-459C-A851-B080AE001B4A}" destId="{C0561D1A-3F04-4B03-A9AF-501044DE2868}" srcOrd="3" destOrd="0" parTransId="{83C57234-B110-46B5-8DBA-DFB430394ACC}" sibTransId="{D0192A43-C743-4A92-9E7E-83E73DDA520A}"/>
    <dgm:cxn modelId="{13A4BC79-5758-47A7-B9C0-A50A7802DBB6}" srcId="{C0694219-DC72-4C7D-9442-E875DA9EE4BE}" destId="{87300AB5-A9EF-4DD8-9625-7164DE825E9C}" srcOrd="0" destOrd="0" parTransId="{00116695-DE0F-4182-931A-0B4FD2089BFB}" sibTransId="{E4729F9D-60E5-4CC0-BB30-6D644E49D8C4}"/>
    <dgm:cxn modelId="{E49B477C-291A-4B28-AF38-8131E1D6EBB9}" type="presOf" srcId="{5A767C2C-ED69-459C-A851-B080AE001B4A}" destId="{7FF047EC-78A3-4E37-87A1-AACF4D525F0B}" srcOrd="0" destOrd="0" presId="urn:microsoft.com/office/officeart/2008/layout/VerticalCurvedList"/>
    <dgm:cxn modelId="{CF970D7D-01DA-4FF4-8918-C90070E56635}" type="presOf" srcId="{4EEC3CCF-86A7-48B0-A495-EBDE97B0C488}" destId="{75418A02-74AD-4EAB-9504-24F6573CE1A4}" srcOrd="0" destOrd="0" presId="urn:microsoft.com/office/officeart/2008/layout/VerticalCurvedList"/>
    <dgm:cxn modelId="{F1FEA084-03CF-40F6-A47E-3E609C28A06D}" srcId="{CE4452FE-7341-4D56-85A9-B4475B5FDBDA}" destId="{BC89A8BA-9336-4446-A368-0A26FFF8A973}" srcOrd="0" destOrd="0" parTransId="{916DCF19-660D-4FDB-9EE9-716EF174527A}" sibTransId="{4ECAC136-49BB-4BA8-8F94-35B00FC0E61B}"/>
    <dgm:cxn modelId="{A2CD4A8E-6C32-442A-8D04-B9136BB1C8B6}" type="presOf" srcId="{42BC1F2C-FBF7-47EC-93FC-AAE077687594}" destId="{5D5E4363-C488-4DB4-A241-50FA8D6F2A7B}" srcOrd="0" destOrd="1" presId="urn:microsoft.com/office/officeart/2008/layout/VerticalCurvedList"/>
    <dgm:cxn modelId="{D5ACCFA9-0BC1-401A-AC52-866A440A1033}" srcId="{C0561D1A-3F04-4B03-A9AF-501044DE2868}" destId="{4D18C4E4-EA53-41EF-81C1-69DE39921ACD}" srcOrd="0" destOrd="0" parTransId="{7148F977-099A-4512-A72E-570DD7B7C937}" sibTransId="{481A9A9A-27AF-471B-B4CC-E31BD2363FD5}"/>
    <dgm:cxn modelId="{3C04E7AC-A71A-444A-B310-FC27A45A74D9}" srcId="{4EEC3CCF-86A7-48B0-A495-EBDE97B0C488}" destId="{3DD81808-E760-4527-A065-23D2E55CF544}" srcOrd="0" destOrd="0" parTransId="{6E281DE5-99C5-43F5-BB5B-52FFE3F3097C}" sibTransId="{C22562EB-6A1A-4EBE-A596-1DD43FF1E455}"/>
    <dgm:cxn modelId="{B3B910B3-A45D-46DF-A147-A2DB7C84D68B}" type="presOf" srcId="{3DD81808-E760-4527-A065-23D2E55CF544}" destId="{75418A02-74AD-4EAB-9504-24F6573CE1A4}" srcOrd="0" destOrd="1" presId="urn:microsoft.com/office/officeart/2008/layout/VerticalCurvedList"/>
    <dgm:cxn modelId="{CDDC2CB6-A432-49F9-83C5-8566323CE836}" srcId="{5A767C2C-ED69-459C-A851-B080AE001B4A}" destId="{FCAC2650-21D6-4301-826C-BF92C7704B1E}" srcOrd="4" destOrd="0" parTransId="{1A12718E-1213-476F-B06C-571DF258EF8C}" sibTransId="{BB0EF0D5-F1E6-4961-B37F-B380C0474F36}"/>
    <dgm:cxn modelId="{FA99BEB6-D58A-4D83-A2AA-F9115754F09C}" srcId="{5A767C2C-ED69-459C-A851-B080AE001B4A}" destId="{ECA75421-26F4-47F8-868C-82E33B7B3612}" srcOrd="5" destOrd="0" parTransId="{BD5D351B-039A-4084-8FE2-2BA54AC24374}" sibTransId="{2179437E-BBE6-4EF1-ACAC-AF3A5DB2A951}"/>
    <dgm:cxn modelId="{362A6BC2-B73F-48A6-BF5D-1EBBC14CDCF7}" type="presOf" srcId="{BC89A8BA-9336-4446-A368-0A26FFF8A973}" destId="{03B220EB-EA85-4C68-955D-BB6FD813D7FD}" srcOrd="0" destOrd="1" presId="urn:microsoft.com/office/officeart/2008/layout/VerticalCurvedList"/>
    <dgm:cxn modelId="{1A6242D6-F974-4B05-878E-32F0A652E6F8}" type="presOf" srcId="{04838934-9E8F-4B06-AC1B-EA1C33968299}" destId="{7BD9DEAD-F1A8-48BD-ABDA-5A6E24AF03AA}" srcOrd="0" destOrd="1" presId="urn:microsoft.com/office/officeart/2008/layout/VerticalCurvedList"/>
    <dgm:cxn modelId="{CF002EDE-8690-4A16-A488-6A4B87EF90DF}" srcId="{ECA75421-26F4-47F8-868C-82E33B7B3612}" destId="{04838934-9E8F-4B06-AC1B-EA1C33968299}" srcOrd="0" destOrd="0" parTransId="{F83277CC-9E67-4AAC-B874-BBF96311F499}" sibTransId="{BB7FE528-948D-4487-841C-E394F90A35FE}"/>
    <dgm:cxn modelId="{03A109ED-462C-4ECF-8920-60C3AB2B945C}" type="presOf" srcId="{C0561D1A-3F04-4B03-A9AF-501044DE2868}" destId="{434CE1F6-EA67-41D9-89F2-BF59FB7948CE}" srcOrd="0" destOrd="0" presId="urn:microsoft.com/office/officeart/2008/layout/VerticalCurvedList"/>
    <dgm:cxn modelId="{5CC6ACF3-C824-42B9-B85B-B9FE21B99BFA}" type="presOf" srcId="{ECA75421-26F4-47F8-868C-82E33B7B3612}" destId="{7BD9DEAD-F1A8-48BD-ABDA-5A6E24AF03AA}" srcOrd="0" destOrd="0" presId="urn:microsoft.com/office/officeart/2008/layout/VerticalCurvedList"/>
    <dgm:cxn modelId="{67EF58F7-00BE-45EE-A4AD-71061F7F0920}" srcId="{FCAC2650-21D6-4301-826C-BF92C7704B1E}" destId="{B397667E-D8B5-4F87-A63E-6CF2697BDC8E}" srcOrd="0" destOrd="0" parTransId="{0F3F9C42-BB22-4D70-B645-A12BA6A7AB5C}" sibTransId="{8F89BC62-84A7-47F7-AF53-316F9CBA2262}"/>
    <dgm:cxn modelId="{FB71A1FE-182C-4C9C-9812-4A633A76FC81}" type="presOf" srcId="{FCAC2650-21D6-4301-826C-BF92C7704B1E}" destId="{3356D9E9-93D3-4E4E-9180-BAAF02493F3A}" srcOrd="0" destOrd="0" presId="urn:microsoft.com/office/officeart/2008/layout/VerticalCurvedList"/>
    <dgm:cxn modelId="{083F9CA6-FC06-4A5C-AAC1-D282181E0522}" type="presParOf" srcId="{7FF047EC-78A3-4E37-87A1-AACF4D525F0B}" destId="{CA765767-9402-438D-9D8D-D31B2C815A7E}" srcOrd="0" destOrd="0" presId="urn:microsoft.com/office/officeart/2008/layout/VerticalCurvedList"/>
    <dgm:cxn modelId="{4EF45F11-B9AC-4039-B569-EA4688773251}" type="presParOf" srcId="{CA765767-9402-438D-9D8D-D31B2C815A7E}" destId="{FA21E3AB-42FA-4D30-80EB-4CBC29BDCCB2}" srcOrd="0" destOrd="0" presId="urn:microsoft.com/office/officeart/2008/layout/VerticalCurvedList"/>
    <dgm:cxn modelId="{904CB837-41B7-4619-B0FA-46FCF953C763}" type="presParOf" srcId="{FA21E3AB-42FA-4D30-80EB-4CBC29BDCCB2}" destId="{5FA0D8B0-E443-40BD-98BB-57296E3C97F2}" srcOrd="0" destOrd="0" presId="urn:microsoft.com/office/officeart/2008/layout/VerticalCurvedList"/>
    <dgm:cxn modelId="{6FA97237-344A-4147-8CED-055F4679818B}" type="presParOf" srcId="{FA21E3AB-42FA-4D30-80EB-4CBC29BDCCB2}" destId="{8A72C9CF-C11F-4C0F-AA94-801135DB4878}" srcOrd="1" destOrd="0" presId="urn:microsoft.com/office/officeart/2008/layout/VerticalCurvedList"/>
    <dgm:cxn modelId="{9109631A-2FBC-417D-8938-6B957A6D2E66}" type="presParOf" srcId="{FA21E3AB-42FA-4D30-80EB-4CBC29BDCCB2}" destId="{49ECCDBD-AC49-4240-93F9-92687F18E452}" srcOrd="2" destOrd="0" presId="urn:microsoft.com/office/officeart/2008/layout/VerticalCurvedList"/>
    <dgm:cxn modelId="{02207895-C783-4619-A9C4-E41028268080}" type="presParOf" srcId="{FA21E3AB-42FA-4D30-80EB-4CBC29BDCCB2}" destId="{C8965E83-EC70-4E7E-93C1-4622DFA2F298}" srcOrd="3" destOrd="0" presId="urn:microsoft.com/office/officeart/2008/layout/VerticalCurvedList"/>
    <dgm:cxn modelId="{27566033-B0D9-4FE6-A059-6E28598606F9}" type="presParOf" srcId="{CA765767-9402-438D-9D8D-D31B2C815A7E}" destId="{970C83D9-4D30-44D1-87C8-1B94E231669C}" srcOrd="1" destOrd="0" presId="urn:microsoft.com/office/officeart/2008/layout/VerticalCurvedList"/>
    <dgm:cxn modelId="{6CC2C76F-59AB-4685-8E4B-B89C984AC108}" type="presParOf" srcId="{CA765767-9402-438D-9D8D-D31B2C815A7E}" destId="{8A3A9ED2-F958-4F6E-9959-EDB03943FE08}" srcOrd="2" destOrd="0" presId="urn:microsoft.com/office/officeart/2008/layout/VerticalCurvedList"/>
    <dgm:cxn modelId="{B1DA277C-348C-4CB8-B49E-31619524A55E}" type="presParOf" srcId="{8A3A9ED2-F958-4F6E-9959-EDB03943FE08}" destId="{EEC89A23-AA5A-41D3-9FAA-24710700ACE2}" srcOrd="0" destOrd="0" presId="urn:microsoft.com/office/officeart/2008/layout/VerticalCurvedList"/>
    <dgm:cxn modelId="{DD7B2708-DAFD-4AB4-A000-75704F9E340C}" type="presParOf" srcId="{CA765767-9402-438D-9D8D-D31B2C815A7E}" destId="{75418A02-74AD-4EAB-9504-24F6573CE1A4}" srcOrd="3" destOrd="0" presId="urn:microsoft.com/office/officeart/2008/layout/VerticalCurvedList"/>
    <dgm:cxn modelId="{67A78E5E-004A-47F5-A0D0-535B6B3DC7A3}" type="presParOf" srcId="{CA765767-9402-438D-9D8D-D31B2C815A7E}" destId="{FD160C11-5826-495A-A7CF-0568B14AD35A}" srcOrd="4" destOrd="0" presId="urn:microsoft.com/office/officeart/2008/layout/VerticalCurvedList"/>
    <dgm:cxn modelId="{9F8EE0CD-9B69-46CE-95F9-FEC7E7E80237}" type="presParOf" srcId="{FD160C11-5826-495A-A7CF-0568B14AD35A}" destId="{03DAD81D-3FDF-493D-8E3D-5EC6BAAA0053}" srcOrd="0" destOrd="0" presId="urn:microsoft.com/office/officeart/2008/layout/VerticalCurvedList"/>
    <dgm:cxn modelId="{FB8D3AF1-245B-45E1-8760-2EEF7A8BAB59}" type="presParOf" srcId="{CA765767-9402-438D-9D8D-D31B2C815A7E}" destId="{5D5E4363-C488-4DB4-A241-50FA8D6F2A7B}" srcOrd="5" destOrd="0" presId="urn:microsoft.com/office/officeart/2008/layout/VerticalCurvedList"/>
    <dgm:cxn modelId="{E80BA009-3095-4362-9D2A-D47E7F3C7B29}" type="presParOf" srcId="{CA765767-9402-438D-9D8D-D31B2C815A7E}" destId="{ADDC13FC-6104-4E8A-A6E5-EFB30C2E220C}" srcOrd="6" destOrd="0" presId="urn:microsoft.com/office/officeart/2008/layout/VerticalCurvedList"/>
    <dgm:cxn modelId="{400D4C2F-CB7D-4FD6-B937-BEE542164590}" type="presParOf" srcId="{ADDC13FC-6104-4E8A-A6E5-EFB30C2E220C}" destId="{CA9F4F88-77E1-4EEE-9B65-A9D19C3D8BB8}" srcOrd="0" destOrd="0" presId="urn:microsoft.com/office/officeart/2008/layout/VerticalCurvedList"/>
    <dgm:cxn modelId="{A5EABBA5-863E-41D1-B285-76F93D87C745}" type="presParOf" srcId="{CA765767-9402-438D-9D8D-D31B2C815A7E}" destId="{434CE1F6-EA67-41D9-89F2-BF59FB7948CE}" srcOrd="7" destOrd="0" presId="urn:microsoft.com/office/officeart/2008/layout/VerticalCurvedList"/>
    <dgm:cxn modelId="{D1C011E0-55A6-486C-B0E4-B071D860CB29}" type="presParOf" srcId="{CA765767-9402-438D-9D8D-D31B2C815A7E}" destId="{9343904E-2DCC-4FA3-BCDB-FAC561DDAD6B}" srcOrd="8" destOrd="0" presId="urn:microsoft.com/office/officeart/2008/layout/VerticalCurvedList"/>
    <dgm:cxn modelId="{C789588E-3ADD-43D9-869F-72D290E14664}" type="presParOf" srcId="{9343904E-2DCC-4FA3-BCDB-FAC561DDAD6B}" destId="{EC7C716A-A9FC-47E2-851F-4903224E3A1D}" srcOrd="0" destOrd="0" presId="urn:microsoft.com/office/officeart/2008/layout/VerticalCurvedList"/>
    <dgm:cxn modelId="{423D5426-77B8-4233-8761-584FBC92DF1E}" type="presParOf" srcId="{CA765767-9402-438D-9D8D-D31B2C815A7E}" destId="{3356D9E9-93D3-4E4E-9180-BAAF02493F3A}" srcOrd="9" destOrd="0" presId="urn:microsoft.com/office/officeart/2008/layout/VerticalCurvedList"/>
    <dgm:cxn modelId="{5690D58C-C55D-442D-9E5A-12FD46A9412F}" type="presParOf" srcId="{CA765767-9402-438D-9D8D-D31B2C815A7E}" destId="{2109104F-AD39-4C8A-B442-65E1AB1D9F3F}" srcOrd="10" destOrd="0" presId="urn:microsoft.com/office/officeart/2008/layout/VerticalCurvedList"/>
    <dgm:cxn modelId="{59E102FC-276F-4D76-9937-9D578FC7EB6B}" type="presParOf" srcId="{2109104F-AD39-4C8A-B442-65E1AB1D9F3F}" destId="{9FB87548-AC53-487C-8BCC-0E34E74CCBC1}" srcOrd="0" destOrd="0" presId="urn:microsoft.com/office/officeart/2008/layout/VerticalCurvedList"/>
    <dgm:cxn modelId="{343C5204-F53E-4001-BE82-390230A8C91C}" type="presParOf" srcId="{CA765767-9402-438D-9D8D-D31B2C815A7E}" destId="{7BD9DEAD-F1A8-48BD-ABDA-5A6E24AF03AA}" srcOrd="11" destOrd="0" presId="urn:microsoft.com/office/officeart/2008/layout/VerticalCurvedList"/>
    <dgm:cxn modelId="{F23C1A3D-62F5-46D7-B7AD-CEAD2702CD0A}" type="presParOf" srcId="{CA765767-9402-438D-9D8D-D31B2C815A7E}" destId="{E609D177-5307-4548-8658-B9DF4B02A70A}" srcOrd="12" destOrd="0" presId="urn:microsoft.com/office/officeart/2008/layout/VerticalCurvedList"/>
    <dgm:cxn modelId="{42B8A173-D81F-4F08-8136-479299D47D7C}" type="presParOf" srcId="{E609D177-5307-4548-8658-B9DF4B02A70A}" destId="{80F24D10-4671-48A9-8AC0-5E7AA58500F4}" srcOrd="0" destOrd="0" presId="urn:microsoft.com/office/officeart/2008/layout/VerticalCurvedList"/>
    <dgm:cxn modelId="{D386F801-5995-4642-9DFD-1F54743668BD}" type="presParOf" srcId="{CA765767-9402-438D-9D8D-D31B2C815A7E}" destId="{03B220EB-EA85-4C68-955D-BB6FD813D7FD}" srcOrd="13" destOrd="0" presId="urn:microsoft.com/office/officeart/2008/layout/VerticalCurvedList"/>
    <dgm:cxn modelId="{89BFEA01-EFB1-4F81-9774-3A8CE8550A87}" type="presParOf" srcId="{CA765767-9402-438D-9D8D-D31B2C815A7E}" destId="{F5A298CA-78C7-484E-BD69-C10A1F4F22E7}" srcOrd="14" destOrd="0" presId="urn:microsoft.com/office/officeart/2008/layout/VerticalCurvedList"/>
    <dgm:cxn modelId="{83EF182F-1E91-4313-AF68-836D4C677FBE}" type="presParOf" srcId="{F5A298CA-78C7-484E-BD69-C10A1F4F22E7}" destId="{53A95DA9-42DD-4179-A026-4811874ACAD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E67DB94-0F3A-44C8-AC16-FF8EE943146B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C63B12C-FFE2-469E-A108-7ACAB43025F7}">
      <dgm:prSet phldrT="[Testo]" phldr="0"/>
      <dgm:spPr/>
      <dgm:t>
        <a:bodyPr/>
        <a:lstStyle/>
        <a:p>
          <a:pPr>
            <a:defRPr b="1"/>
          </a:pPr>
          <a:r>
            <a:rPr lang="it-IT"/>
            <a:t>1999: Fondazione</a:t>
          </a:r>
        </a:p>
      </dgm:t>
    </dgm:pt>
    <dgm:pt modelId="{83B203C9-C14E-4C6B-B0E5-486F4A082C72}" type="parTrans" cxnId="{E1D69541-B6A8-4F1E-966A-2846AA411DC7}">
      <dgm:prSet/>
      <dgm:spPr/>
      <dgm:t>
        <a:bodyPr/>
        <a:lstStyle/>
        <a:p>
          <a:endParaRPr lang="it-IT"/>
        </a:p>
      </dgm:t>
    </dgm:pt>
    <dgm:pt modelId="{B2C30A57-07FC-4BD2-AC26-5A8473B91518}" type="sibTrans" cxnId="{E1D69541-B6A8-4F1E-966A-2846AA411DC7}">
      <dgm:prSet/>
      <dgm:spPr/>
      <dgm:t>
        <a:bodyPr/>
        <a:lstStyle/>
        <a:p>
          <a:endParaRPr lang="it-IT"/>
        </a:p>
      </dgm:t>
    </dgm:pt>
    <dgm:pt modelId="{0FE26118-3238-43B5-9236-074DD8F67D3C}">
      <dgm:prSet phldrT="[Testo]" phldr="0"/>
      <dgm:spPr/>
      <dgm:t>
        <a:bodyPr/>
        <a:lstStyle/>
        <a:p>
          <a:r>
            <a:rPr lang="it-IT"/>
            <a:t>Nasce </a:t>
          </a:r>
          <a:r>
            <a:rPr lang="it-IT" b="1" i="1"/>
            <a:t>Energia </a:t>
          </a:r>
          <a:r>
            <a:rPr lang="it-IT" b="1" i="1">
              <a:latin typeface="Trebuchet MS" panose="020B0603020202020204"/>
            </a:rPr>
            <a:t>S.p.A</a:t>
          </a:r>
          <a:r>
            <a:rPr lang="it-IT">
              <a:latin typeface="Trebuchet MS" panose="020B0603020202020204"/>
            </a:rPr>
            <a:t>.</a:t>
          </a:r>
          <a:r>
            <a:rPr lang="it-IT"/>
            <a:t> </a:t>
          </a:r>
          <a:r>
            <a:rPr lang="it-IT" b="0" i="0" u="none"/>
            <a:t>L’obiettivo è fornire energia in modo efficiente e sostenibile.</a:t>
          </a:r>
          <a:endParaRPr lang="it-IT"/>
        </a:p>
      </dgm:t>
    </dgm:pt>
    <dgm:pt modelId="{FF6AEFFF-9DF4-4E4D-88A8-847CEB1EE24D}" type="parTrans" cxnId="{F5BA9709-6FBE-4643-9654-3FDB0B13FC32}">
      <dgm:prSet/>
      <dgm:spPr/>
      <dgm:t>
        <a:bodyPr/>
        <a:lstStyle/>
        <a:p>
          <a:endParaRPr lang="it-IT"/>
        </a:p>
      </dgm:t>
    </dgm:pt>
    <dgm:pt modelId="{E72D09E0-05DE-44B3-B4F1-1129F4EF2B01}" type="sibTrans" cxnId="{F5BA9709-6FBE-4643-9654-3FDB0B13FC32}">
      <dgm:prSet/>
      <dgm:spPr/>
      <dgm:t>
        <a:bodyPr/>
        <a:lstStyle/>
        <a:p>
          <a:endParaRPr lang="it-IT"/>
        </a:p>
      </dgm:t>
    </dgm:pt>
    <dgm:pt modelId="{C7633A16-6D0D-4581-8E37-30D6E204C0BD}">
      <dgm:prSet phldrT="[Testo]"/>
      <dgm:spPr/>
      <dgm:t>
        <a:bodyPr/>
        <a:lstStyle/>
        <a:p>
          <a:pPr>
            <a:defRPr b="1"/>
          </a:pPr>
          <a:r>
            <a:rPr lang="it-IT"/>
            <a:t>2012: Crisi economica</a:t>
          </a:r>
        </a:p>
      </dgm:t>
    </dgm:pt>
    <dgm:pt modelId="{C273BA32-0C8E-4395-9E1B-B41D9E90EED0}" type="parTrans" cxnId="{E138491B-2129-4626-9FC5-0D23ECA6ECCF}">
      <dgm:prSet/>
      <dgm:spPr/>
      <dgm:t>
        <a:bodyPr/>
        <a:lstStyle/>
        <a:p>
          <a:endParaRPr lang="it-IT"/>
        </a:p>
      </dgm:t>
    </dgm:pt>
    <dgm:pt modelId="{0E0EDA69-7E61-4211-AE9C-8704D197EF64}" type="sibTrans" cxnId="{E138491B-2129-4626-9FC5-0D23ECA6ECCF}">
      <dgm:prSet/>
      <dgm:spPr/>
      <dgm:t>
        <a:bodyPr/>
        <a:lstStyle/>
        <a:p>
          <a:endParaRPr lang="it-IT"/>
        </a:p>
      </dgm:t>
    </dgm:pt>
    <dgm:pt modelId="{CBD6A969-389D-4BB5-B733-B3A0FCFE4CCF}">
      <dgm:prSet phldrT="[Testo]" phldr="0"/>
      <dgm:spPr/>
      <dgm:t>
        <a:bodyPr/>
        <a:lstStyle/>
        <a:p>
          <a:pPr>
            <a:defRPr b="1"/>
          </a:pPr>
          <a:r>
            <a:rPr lang="it-IT"/>
            <a:t>2006: Cambio nome</a:t>
          </a:r>
        </a:p>
      </dgm:t>
    </dgm:pt>
    <dgm:pt modelId="{94DF8FC8-3970-40A1-8B0A-7E9AC7F5FADE}" type="parTrans" cxnId="{AA283D72-6E1D-4B4D-9DCC-E41C5B3B93E5}">
      <dgm:prSet/>
      <dgm:spPr/>
      <dgm:t>
        <a:bodyPr/>
        <a:lstStyle/>
        <a:p>
          <a:endParaRPr lang="it-IT"/>
        </a:p>
      </dgm:t>
    </dgm:pt>
    <dgm:pt modelId="{8772981F-CA73-4E4C-B40F-E775BC69070B}" type="sibTrans" cxnId="{AA283D72-6E1D-4B4D-9DCC-E41C5B3B93E5}">
      <dgm:prSet/>
      <dgm:spPr/>
      <dgm:t>
        <a:bodyPr/>
        <a:lstStyle/>
        <a:p>
          <a:endParaRPr lang="it-IT"/>
        </a:p>
      </dgm:t>
    </dgm:pt>
    <dgm:pt modelId="{3E8211B9-1337-4EDC-B321-BEEEAC6F243D}">
      <dgm:prSet phldrT="[Testo]" phldr="0"/>
      <dgm:spPr/>
      <dgm:t>
        <a:bodyPr/>
        <a:lstStyle/>
        <a:p>
          <a:r>
            <a:rPr lang="it-IT" b="0" i="1" u="none"/>
            <a:t>Energia</a:t>
          </a:r>
          <a:r>
            <a:rPr lang="it-IT" b="0" i="0" u="none"/>
            <a:t> cambia nome e si riposiziona come </a:t>
          </a:r>
          <a:r>
            <a:rPr lang="it-IT" b="1" i="1" u="none"/>
            <a:t>Sorgenia:</a:t>
          </a:r>
          <a:r>
            <a:rPr lang="it-IT" b="1" i="0" u="none"/>
            <a:t> </a:t>
          </a:r>
          <a:r>
            <a:rPr lang="it-IT" b="1" i="1" u="none"/>
            <a:t>l’energia sensibile</a:t>
          </a:r>
          <a:r>
            <a:rPr lang="it-IT" b="1" i="0" u="none"/>
            <a:t>.</a:t>
          </a:r>
          <a:endParaRPr lang="it-IT" b="1"/>
        </a:p>
      </dgm:t>
    </dgm:pt>
    <dgm:pt modelId="{F9D0BD73-25EB-477B-ABAA-88E34AB9AE7B}" type="parTrans" cxnId="{E8F80F35-3BDF-43BD-AC6E-B4387443CDAE}">
      <dgm:prSet/>
      <dgm:spPr/>
      <dgm:t>
        <a:bodyPr/>
        <a:lstStyle/>
        <a:p>
          <a:endParaRPr lang="it-IT"/>
        </a:p>
      </dgm:t>
    </dgm:pt>
    <dgm:pt modelId="{5C487C66-38C0-470A-A884-34A9338F24AB}" type="sibTrans" cxnId="{E8F80F35-3BDF-43BD-AC6E-B4387443CDAE}">
      <dgm:prSet/>
      <dgm:spPr/>
      <dgm:t>
        <a:bodyPr/>
        <a:lstStyle/>
        <a:p>
          <a:endParaRPr lang="it-IT"/>
        </a:p>
      </dgm:t>
    </dgm:pt>
    <dgm:pt modelId="{47217BC8-3C1A-4D1D-A6A7-FDA54F537FBF}">
      <dgm:prSet phldrT="[Testo]"/>
      <dgm:spPr/>
      <dgm:t>
        <a:bodyPr/>
        <a:lstStyle/>
        <a:p>
          <a:pPr>
            <a:defRPr b="1"/>
          </a:pPr>
          <a:r>
            <a:rPr lang="it-IT"/>
            <a:t>2014: Cambio di proprietà</a:t>
          </a:r>
        </a:p>
      </dgm:t>
    </dgm:pt>
    <dgm:pt modelId="{19F2B7DD-5B99-410F-BA59-8480999FA79A}" type="parTrans" cxnId="{94B174E2-FD57-45F4-8960-C323EF2DD8A0}">
      <dgm:prSet/>
      <dgm:spPr/>
      <dgm:t>
        <a:bodyPr/>
        <a:lstStyle/>
        <a:p>
          <a:endParaRPr lang="it-IT"/>
        </a:p>
      </dgm:t>
    </dgm:pt>
    <dgm:pt modelId="{75695B15-3184-4819-A82D-DB740E88AD9F}" type="sibTrans" cxnId="{94B174E2-FD57-45F4-8960-C323EF2DD8A0}">
      <dgm:prSet/>
      <dgm:spPr/>
      <dgm:t>
        <a:bodyPr/>
        <a:lstStyle/>
        <a:p>
          <a:endParaRPr lang="it-IT"/>
        </a:p>
      </dgm:t>
    </dgm:pt>
    <dgm:pt modelId="{468FA2A9-8D5B-4226-891F-C5D8A417FFD5}">
      <dgm:prSet phldrT="[Testo]"/>
      <dgm:spPr/>
      <dgm:t>
        <a:bodyPr/>
        <a:lstStyle/>
        <a:p>
          <a:r>
            <a:rPr lang="it-IT" i="1"/>
            <a:t>Sorgenia</a:t>
          </a:r>
          <a:r>
            <a:rPr lang="it-IT"/>
            <a:t> va in mano alle </a:t>
          </a:r>
          <a:r>
            <a:rPr lang="it-IT" b="1"/>
            <a:t>21 banche </a:t>
          </a:r>
          <a:r>
            <a:rPr lang="it-IT"/>
            <a:t>che l’avevano finanziata.</a:t>
          </a:r>
        </a:p>
      </dgm:t>
    </dgm:pt>
    <dgm:pt modelId="{70FF7210-0D7A-4030-9C53-0E79D0BDD316}" type="parTrans" cxnId="{709F00BE-2DCD-4645-AB76-1CA54DCAE57E}">
      <dgm:prSet/>
      <dgm:spPr/>
      <dgm:t>
        <a:bodyPr/>
        <a:lstStyle/>
        <a:p>
          <a:endParaRPr lang="it-IT"/>
        </a:p>
      </dgm:t>
    </dgm:pt>
    <dgm:pt modelId="{F644D45D-C70B-44C1-8382-F27DEEC823D2}" type="sibTrans" cxnId="{709F00BE-2DCD-4645-AB76-1CA54DCAE57E}">
      <dgm:prSet/>
      <dgm:spPr/>
      <dgm:t>
        <a:bodyPr/>
        <a:lstStyle/>
        <a:p>
          <a:endParaRPr lang="it-IT"/>
        </a:p>
      </dgm:t>
    </dgm:pt>
    <dgm:pt modelId="{20AA1FD5-84D5-4AD9-A89B-81F1AF24FF1F}">
      <dgm:prSet phldrT="[Testo]" custT="1"/>
      <dgm:spPr/>
      <dgm:t>
        <a:bodyPr/>
        <a:lstStyle/>
        <a:p>
          <a:r>
            <a:rPr lang="it-IT" sz="1500"/>
            <a:t>La </a:t>
          </a:r>
          <a:r>
            <a:rPr lang="it-IT" sz="1500" b="1"/>
            <a:t>crisi</a:t>
          </a:r>
          <a:r>
            <a:rPr lang="it-IT" sz="1500"/>
            <a:t> colpisce duramente </a:t>
          </a:r>
          <a:r>
            <a:rPr lang="it-IT" sz="1500" i="1"/>
            <a:t>Sorgenia</a:t>
          </a:r>
          <a:r>
            <a:rPr lang="it-IT" sz="1500"/>
            <a:t>, portandola ad un indebitamento di 1,8 miliardi di euro.</a:t>
          </a:r>
          <a:endParaRPr lang="it-IT" sz="2400"/>
        </a:p>
      </dgm:t>
    </dgm:pt>
    <dgm:pt modelId="{92382177-EC8F-4837-B384-55FCE4C39DA0}" type="parTrans" cxnId="{9A8729C4-E392-4C97-ABA4-D31C73B50CE4}">
      <dgm:prSet/>
      <dgm:spPr/>
      <dgm:t>
        <a:bodyPr/>
        <a:lstStyle/>
        <a:p>
          <a:endParaRPr lang="it-IT"/>
        </a:p>
      </dgm:t>
    </dgm:pt>
    <dgm:pt modelId="{294EA1B4-C75C-4965-A8A2-AFB8AC959DBB}" type="sibTrans" cxnId="{9A8729C4-E392-4C97-ABA4-D31C73B50CE4}">
      <dgm:prSet/>
      <dgm:spPr/>
      <dgm:t>
        <a:bodyPr/>
        <a:lstStyle/>
        <a:p>
          <a:endParaRPr lang="it-IT"/>
        </a:p>
      </dgm:t>
    </dgm:pt>
    <dgm:pt modelId="{034A04DC-58EE-4D95-BC36-837824E730F9}" type="pres">
      <dgm:prSet presAssocID="{1E67DB94-0F3A-44C8-AC16-FF8EE943146B}" presName="root" presStyleCnt="0">
        <dgm:presLayoutVars>
          <dgm:chMax/>
          <dgm:chPref/>
          <dgm:animLvl val="lvl"/>
        </dgm:presLayoutVars>
      </dgm:prSet>
      <dgm:spPr/>
    </dgm:pt>
    <dgm:pt modelId="{6F1080D0-F1AB-4F1C-BF5E-2C4C8EF5EB3C}" type="pres">
      <dgm:prSet presAssocID="{1E67DB94-0F3A-44C8-AC16-FF8EE943146B}" presName="divider" presStyleLbl="fgAcc1" presStyleIdx="0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183E83CE-D3DA-47DC-BAC0-9B381D75454B}" type="pres">
      <dgm:prSet presAssocID="{1E67DB94-0F3A-44C8-AC16-FF8EE943146B}" presName="nodes" presStyleCnt="0">
        <dgm:presLayoutVars>
          <dgm:chMax/>
          <dgm:chPref/>
          <dgm:animLvl val="lvl"/>
        </dgm:presLayoutVars>
      </dgm:prSet>
      <dgm:spPr/>
    </dgm:pt>
    <dgm:pt modelId="{2A50CA4C-96C4-468F-8C41-50D35D5228C1}" type="pres">
      <dgm:prSet presAssocID="{CC63B12C-FFE2-469E-A108-7ACAB43025F7}" presName="composite" presStyleCnt="0"/>
      <dgm:spPr/>
    </dgm:pt>
    <dgm:pt modelId="{882A0015-FAB8-4489-8081-56ED486E5B74}" type="pres">
      <dgm:prSet presAssocID="{CC63B12C-FFE2-469E-A108-7ACAB43025F7}" presName="ConnectorPoint" presStyleLbl="lnNode1" presStyleIdx="0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3DE66E01-60B1-425F-AF0E-2B0C13427F13}" type="pres">
      <dgm:prSet presAssocID="{CC63B12C-FFE2-469E-A108-7ACAB43025F7}" presName="DropPinPlaceHolder" presStyleCnt="0"/>
      <dgm:spPr/>
    </dgm:pt>
    <dgm:pt modelId="{78196019-CF04-48B0-833B-647D3058828F}" type="pres">
      <dgm:prSet presAssocID="{CC63B12C-FFE2-469E-A108-7ACAB43025F7}" presName="DropPin" presStyleLbl="alignNode1" presStyleIdx="0" presStyleCnt="4"/>
      <dgm:spPr>
        <a:prstGeom prst="star7">
          <a:avLst/>
        </a:prstGeom>
      </dgm:spPr>
    </dgm:pt>
    <dgm:pt modelId="{05444726-66C4-4805-892A-9FB20311C951}" type="pres">
      <dgm:prSet presAssocID="{CC63B12C-FFE2-469E-A108-7ACAB43025F7}" presName="Ellipse" presStyleLbl="fgAcc1" presStyleIdx="1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gm:spPr>
    </dgm:pt>
    <dgm:pt modelId="{D6E6DF72-DD58-48E3-BCD5-276F798B7374}" type="pres">
      <dgm:prSet presAssocID="{CC63B12C-FFE2-469E-A108-7ACAB43025F7}" presName="L2TextContainer" presStyleLbl="revTx" presStyleIdx="0" presStyleCnt="8">
        <dgm:presLayoutVars>
          <dgm:bulletEnabled val="1"/>
        </dgm:presLayoutVars>
      </dgm:prSet>
      <dgm:spPr/>
    </dgm:pt>
    <dgm:pt modelId="{0EB1399A-BD66-478F-A436-0B6061276781}" type="pres">
      <dgm:prSet presAssocID="{CC63B12C-FFE2-469E-A108-7ACAB43025F7}" presName="L1TextContainer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CA85B242-FF65-4C96-AE16-02D5B61A3D59}" type="pres">
      <dgm:prSet presAssocID="{CC63B12C-FFE2-469E-A108-7ACAB43025F7}" presName="ConnectLine" presStyleLbl="sibTrans1D1" presStyleIdx="0" presStyleCnt="4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5890026-84D2-46CC-BEAB-18AA817D4F62}" type="pres">
      <dgm:prSet presAssocID="{CC63B12C-FFE2-469E-A108-7ACAB43025F7}" presName="EmptyPlaceHolder" presStyleCnt="0"/>
      <dgm:spPr/>
    </dgm:pt>
    <dgm:pt modelId="{FD90AB92-D7C5-479B-BB5D-FD187AE400A6}" type="pres">
      <dgm:prSet presAssocID="{B2C30A57-07FC-4BD2-AC26-5A8473B91518}" presName="spaceBetweenRectangles" presStyleCnt="0"/>
      <dgm:spPr/>
    </dgm:pt>
    <dgm:pt modelId="{E1332810-8306-4982-A1FE-0A5979B4E1A9}" type="pres">
      <dgm:prSet presAssocID="{CBD6A969-389D-4BB5-B733-B3A0FCFE4CCF}" presName="composite" presStyleCnt="0"/>
      <dgm:spPr/>
    </dgm:pt>
    <dgm:pt modelId="{9ED48DBB-B3FC-4491-A79D-54A0763F1BEC}" type="pres">
      <dgm:prSet presAssocID="{CBD6A969-389D-4BB5-B733-B3A0FCFE4CCF}" presName="ConnectorPoint" presStyleLbl="lnNode1" presStyleIdx="1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6C37439-9210-4513-BBD4-EBD55E0AC413}" type="pres">
      <dgm:prSet presAssocID="{CBD6A969-389D-4BB5-B733-B3A0FCFE4CCF}" presName="DropPinPlaceHolder" presStyleCnt="0"/>
      <dgm:spPr/>
    </dgm:pt>
    <dgm:pt modelId="{4EBA2232-29D0-4EE2-AF86-B25B54DD4ECF}" type="pres">
      <dgm:prSet presAssocID="{CBD6A969-389D-4BB5-B733-B3A0FCFE4CCF}" presName="DropPin" presStyleLbl="alignNode1" presStyleIdx="1" presStyleCnt="4"/>
      <dgm:spPr>
        <a:prstGeom prst="star7">
          <a:avLst/>
        </a:prstGeom>
      </dgm:spPr>
    </dgm:pt>
    <dgm:pt modelId="{92CFB8B3-78AF-4232-A6E1-96D1B92D2324}" type="pres">
      <dgm:prSet presAssocID="{CBD6A969-389D-4BB5-B733-B3A0FCFE4CCF}" presName="Ellipse" presStyleLbl="fgAcc1" presStyleIdx="2" presStyleCnt="5"/>
      <dgm:spPr>
        <a:prstGeom prst="flowChartConnec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gm:spPr>
    </dgm:pt>
    <dgm:pt modelId="{22132719-CAF1-4B9C-9853-480F47D95740}" type="pres">
      <dgm:prSet presAssocID="{CBD6A969-389D-4BB5-B733-B3A0FCFE4CCF}" presName="L2TextContainer" presStyleLbl="revTx" presStyleIdx="2" presStyleCnt="8">
        <dgm:presLayoutVars>
          <dgm:bulletEnabled val="1"/>
        </dgm:presLayoutVars>
      </dgm:prSet>
      <dgm:spPr/>
    </dgm:pt>
    <dgm:pt modelId="{A8934B5F-1D24-4283-8FB1-32E8EF95E457}" type="pres">
      <dgm:prSet presAssocID="{CBD6A969-389D-4BB5-B733-B3A0FCFE4CCF}" presName="L1TextContainer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BFF74036-7D5B-4B3F-8AA5-BDF43F9E3DC1}" type="pres">
      <dgm:prSet presAssocID="{CBD6A969-389D-4BB5-B733-B3A0FCFE4CCF}" presName="ConnectLine" presStyleLbl="sibTrans1D1" presStyleIdx="1" presStyleCnt="4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A5413F7-432C-49B4-8E61-478367E8A935}" type="pres">
      <dgm:prSet presAssocID="{CBD6A969-389D-4BB5-B733-B3A0FCFE4CCF}" presName="EmptyPlaceHolder" presStyleCnt="0"/>
      <dgm:spPr/>
    </dgm:pt>
    <dgm:pt modelId="{1C3FCA2C-CE41-497F-8A92-C986D16F3D6D}" type="pres">
      <dgm:prSet presAssocID="{8772981F-CA73-4E4C-B40F-E775BC69070B}" presName="spaceBetweenRectangles" presStyleCnt="0"/>
      <dgm:spPr/>
    </dgm:pt>
    <dgm:pt modelId="{E46271CF-84F3-4EBE-AFBF-E6547126CDCC}" type="pres">
      <dgm:prSet presAssocID="{C7633A16-6D0D-4581-8E37-30D6E204C0BD}" presName="composite" presStyleCnt="0"/>
      <dgm:spPr/>
    </dgm:pt>
    <dgm:pt modelId="{584C38F8-A847-470D-8CFF-DF63CB051005}" type="pres">
      <dgm:prSet presAssocID="{C7633A16-6D0D-4581-8E37-30D6E204C0BD}" presName="ConnectorPoint" presStyleLbl="lnNode1" presStyleIdx="2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1CC6958-088D-4172-B94C-964CA1F89371}" type="pres">
      <dgm:prSet presAssocID="{C7633A16-6D0D-4581-8E37-30D6E204C0BD}" presName="DropPinPlaceHolder" presStyleCnt="0"/>
      <dgm:spPr/>
    </dgm:pt>
    <dgm:pt modelId="{8AB51F48-1B58-4605-9BC0-1D1E3BC66FFC}" type="pres">
      <dgm:prSet presAssocID="{C7633A16-6D0D-4581-8E37-30D6E204C0BD}" presName="DropPin" presStyleLbl="alignNode1" presStyleIdx="2" presStyleCnt="4"/>
      <dgm:spPr>
        <a:prstGeom prst="star7">
          <a:avLst/>
        </a:prstGeom>
      </dgm:spPr>
    </dgm:pt>
    <dgm:pt modelId="{231BE30A-CBD7-4640-A463-DFAE74B6F87D}" type="pres">
      <dgm:prSet presAssocID="{C7633A16-6D0D-4581-8E37-30D6E204C0BD}" presName="Ellipse" presStyleLbl="fgAcc1" presStyleIdx="3" presStyleCnt="5"/>
      <dgm:spPr>
        <a:prstGeom prst="flowChartConnec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gm:spPr>
    </dgm:pt>
    <dgm:pt modelId="{67577DBD-A029-402B-9405-5EE6CAFF9591}" type="pres">
      <dgm:prSet presAssocID="{C7633A16-6D0D-4581-8E37-30D6E204C0BD}" presName="L2TextContainer" presStyleLbl="revTx" presStyleIdx="4" presStyleCnt="8">
        <dgm:presLayoutVars>
          <dgm:bulletEnabled val="1"/>
        </dgm:presLayoutVars>
      </dgm:prSet>
      <dgm:spPr/>
    </dgm:pt>
    <dgm:pt modelId="{509BFC43-2358-446F-8622-F1E05A4B14C5}" type="pres">
      <dgm:prSet presAssocID="{C7633A16-6D0D-4581-8E37-30D6E204C0BD}" presName="L1TextContainer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B9ED8016-C52C-46C1-B70C-FF4F7F52B1C2}" type="pres">
      <dgm:prSet presAssocID="{C7633A16-6D0D-4581-8E37-30D6E204C0BD}" presName="ConnectLine" presStyleLbl="sibTrans1D1" presStyleIdx="2" presStyleCnt="4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FB5B226-4596-4289-AFAE-7E9CA58ED636}" type="pres">
      <dgm:prSet presAssocID="{C7633A16-6D0D-4581-8E37-30D6E204C0BD}" presName="EmptyPlaceHolder" presStyleCnt="0"/>
      <dgm:spPr/>
    </dgm:pt>
    <dgm:pt modelId="{43851627-A780-47BD-B35D-E695AE5E63E1}" type="pres">
      <dgm:prSet presAssocID="{0E0EDA69-7E61-4211-AE9C-8704D197EF64}" presName="spaceBetweenRectangles" presStyleCnt="0"/>
      <dgm:spPr/>
    </dgm:pt>
    <dgm:pt modelId="{E44C349A-C3CE-45FE-8AA4-1C691A56CD2B}" type="pres">
      <dgm:prSet presAssocID="{47217BC8-3C1A-4D1D-A6A7-FDA54F537FBF}" presName="composite" presStyleCnt="0"/>
      <dgm:spPr/>
    </dgm:pt>
    <dgm:pt modelId="{56CC3558-225D-4A91-AA6A-D46DA332946F}" type="pres">
      <dgm:prSet presAssocID="{47217BC8-3C1A-4D1D-A6A7-FDA54F537FBF}" presName="ConnectorPoint" presStyleLbl="lnNode1" presStyleIdx="3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45DA512-2C3C-4214-9543-83B82F3C4009}" type="pres">
      <dgm:prSet presAssocID="{47217BC8-3C1A-4D1D-A6A7-FDA54F537FBF}" presName="DropPinPlaceHolder" presStyleCnt="0"/>
      <dgm:spPr/>
    </dgm:pt>
    <dgm:pt modelId="{9F233136-5C2D-4642-9EA0-898D1B2C22C9}" type="pres">
      <dgm:prSet presAssocID="{47217BC8-3C1A-4D1D-A6A7-FDA54F537FBF}" presName="DropPin" presStyleLbl="alignNode1" presStyleIdx="3" presStyleCnt="4"/>
      <dgm:spPr>
        <a:prstGeom prst="star7">
          <a:avLst/>
        </a:prstGeom>
      </dgm:spPr>
    </dgm:pt>
    <dgm:pt modelId="{01CF5DF4-6435-41DB-8CDF-A941BD8C8A65}" type="pres">
      <dgm:prSet presAssocID="{47217BC8-3C1A-4D1D-A6A7-FDA54F537FBF}" presName="Ellipse" presStyleLbl="fgAcc1" presStyleIdx="4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gm:spPr>
    </dgm:pt>
    <dgm:pt modelId="{48BBE824-A24E-4E4A-8983-283926F6DB69}" type="pres">
      <dgm:prSet presAssocID="{47217BC8-3C1A-4D1D-A6A7-FDA54F537FBF}" presName="L2TextContainer" presStyleLbl="revTx" presStyleIdx="6" presStyleCnt="8">
        <dgm:presLayoutVars>
          <dgm:bulletEnabled val="1"/>
        </dgm:presLayoutVars>
      </dgm:prSet>
      <dgm:spPr/>
    </dgm:pt>
    <dgm:pt modelId="{4B720301-9C7D-49E6-833B-4B88799C2A92}" type="pres">
      <dgm:prSet presAssocID="{47217BC8-3C1A-4D1D-A6A7-FDA54F537FBF}" presName="L1TextContainer" presStyleLbl="revTx" presStyleIdx="7" presStyleCnt="8">
        <dgm:presLayoutVars>
          <dgm:chMax val="1"/>
          <dgm:chPref val="1"/>
          <dgm:bulletEnabled val="1"/>
        </dgm:presLayoutVars>
      </dgm:prSet>
      <dgm:spPr/>
    </dgm:pt>
    <dgm:pt modelId="{66AADD83-DB2C-4A60-A731-41FF9AC4FCDF}" type="pres">
      <dgm:prSet presAssocID="{47217BC8-3C1A-4D1D-A6A7-FDA54F537FBF}" presName="ConnectLine" presStyleLbl="sibTrans1D1" presStyleIdx="3" presStyleCnt="4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11CDF86-58B2-4DF4-A746-19654F6F8EAA}" type="pres">
      <dgm:prSet presAssocID="{47217BC8-3C1A-4D1D-A6A7-FDA54F537FBF}" presName="EmptyPlaceHolder" presStyleCnt="0"/>
      <dgm:spPr/>
    </dgm:pt>
  </dgm:ptLst>
  <dgm:cxnLst>
    <dgm:cxn modelId="{105E5204-AA27-458C-8E10-F51AC4B15424}" type="presOf" srcId="{CBD6A969-389D-4BB5-B733-B3A0FCFE4CCF}" destId="{A8934B5F-1D24-4283-8FB1-32E8EF95E457}" srcOrd="0" destOrd="0" presId="urn:microsoft.com/office/officeart/2017/3/layout/DropPinTimeline"/>
    <dgm:cxn modelId="{99ABFE04-CD94-4DCC-8E23-20E264C139DD}" type="presOf" srcId="{468FA2A9-8D5B-4226-891F-C5D8A417FFD5}" destId="{48BBE824-A24E-4E4A-8983-283926F6DB69}" srcOrd="0" destOrd="0" presId="urn:microsoft.com/office/officeart/2017/3/layout/DropPinTimeline"/>
    <dgm:cxn modelId="{F5BA9709-6FBE-4643-9654-3FDB0B13FC32}" srcId="{CC63B12C-FFE2-469E-A108-7ACAB43025F7}" destId="{0FE26118-3238-43B5-9236-074DD8F67D3C}" srcOrd="0" destOrd="0" parTransId="{FF6AEFFF-9DF4-4E4D-88A8-847CEB1EE24D}" sibTransId="{E72D09E0-05DE-44B3-B4F1-1129F4EF2B01}"/>
    <dgm:cxn modelId="{E138491B-2129-4626-9FC5-0D23ECA6ECCF}" srcId="{1E67DB94-0F3A-44C8-AC16-FF8EE943146B}" destId="{C7633A16-6D0D-4581-8E37-30D6E204C0BD}" srcOrd="2" destOrd="0" parTransId="{C273BA32-0C8E-4395-9E1B-B41D9E90EED0}" sibTransId="{0E0EDA69-7E61-4211-AE9C-8704D197EF64}"/>
    <dgm:cxn modelId="{71733C21-DD3E-4DE7-B53B-968A582AEB89}" type="presOf" srcId="{47217BC8-3C1A-4D1D-A6A7-FDA54F537FBF}" destId="{4B720301-9C7D-49E6-833B-4B88799C2A92}" srcOrd="0" destOrd="0" presId="urn:microsoft.com/office/officeart/2017/3/layout/DropPinTimeline"/>
    <dgm:cxn modelId="{E8F80F35-3BDF-43BD-AC6E-B4387443CDAE}" srcId="{CBD6A969-389D-4BB5-B733-B3A0FCFE4CCF}" destId="{3E8211B9-1337-4EDC-B321-BEEEAC6F243D}" srcOrd="0" destOrd="0" parTransId="{F9D0BD73-25EB-477B-ABAA-88E34AB9AE7B}" sibTransId="{5C487C66-38C0-470A-A884-34A9338F24AB}"/>
    <dgm:cxn modelId="{E1D69541-B6A8-4F1E-966A-2846AA411DC7}" srcId="{1E67DB94-0F3A-44C8-AC16-FF8EE943146B}" destId="{CC63B12C-FFE2-469E-A108-7ACAB43025F7}" srcOrd="0" destOrd="0" parTransId="{83B203C9-C14E-4C6B-B0E5-486F4A082C72}" sibTransId="{B2C30A57-07FC-4BD2-AC26-5A8473B91518}"/>
    <dgm:cxn modelId="{A39BB445-B3CB-4B36-A3EF-41F6593D3F3D}" type="presOf" srcId="{1E67DB94-0F3A-44C8-AC16-FF8EE943146B}" destId="{034A04DC-58EE-4D95-BC36-837824E730F9}" srcOrd="0" destOrd="0" presId="urn:microsoft.com/office/officeart/2017/3/layout/DropPinTimeline"/>
    <dgm:cxn modelId="{F2467867-FD14-4D75-A76C-F36846B46FD4}" type="presOf" srcId="{0FE26118-3238-43B5-9236-074DD8F67D3C}" destId="{D6E6DF72-DD58-48E3-BCD5-276F798B7374}" srcOrd="0" destOrd="0" presId="urn:microsoft.com/office/officeart/2017/3/layout/DropPinTimeline"/>
    <dgm:cxn modelId="{2AF4396C-994F-44CA-86FB-CB0BD0181878}" type="presOf" srcId="{CC63B12C-FFE2-469E-A108-7ACAB43025F7}" destId="{0EB1399A-BD66-478F-A436-0B6061276781}" srcOrd="0" destOrd="0" presId="urn:microsoft.com/office/officeart/2017/3/layout/DropPinTimeline"/>
    <dgm:cxn modelId="{AA283D72-6E1D-4B4D-9DCC-E41C5B3B93E5}" srcId="{1E67DB94-0F3A-44C8-AC16-FF8EE943146B}" destId="{CBD6A969-389D-4BB5-B733-B3A0FCFE4CCF}" srcOrd="1" destOrd="0" parTransId="{94DF8FC8-3970-40A1-8B0A-7E9AC7F5FADE}" sibTransId="{8772981F-CA73-4E4C-B40F-E775BC69070B}"/>
    <dgm:cxn modelId="{1A2D517F-B89F-4D5A-9121-F7BBA4DC1860}" type="presOf" srcId="{20AA1FD5-84D5-4AD9-A89B-81F1AF24FF1F}" destId="{67577DBD-A029-402B-9405-5EE6CAFF9591}" srcOrd="0" destOrd="0" presId="urn:microsoft.com/office/officeart/2017/3/layout/DropPinTimeline"/>
    <dgm:cxn modelId="{E7C6B49B-8B3B-4106-B338-7A70A4F27A0A}" type="presOf" srcId="{3E8211B9-1337-4EDC-B321-BEEEAC6F243D}" destId="{22132719-CAF1-4B9C-9853-480F47D95740}" srcOrd="0" destOrd="0" presId="urn:microsoft.com/office/officeart/2017/3/layout/DropPinTimeline"/>
    <dgm:cxn modelId="{67075EAB-E4F2-4993-8206-83D4E4719DBD}" type="presOf" srcId="{C7633A16-6D0D-4581-8E37-30D6E204C0BD}" destId="{509BFC43-2358-446F-8622-F1E05A4B14C5}" srcOrd="0" destOrd="0" presId="urn:microsoft.com/office/officeart/2017/3/layout/DropPinTimeline"/>
    <dgm:cxn modelId="{709F00BE-2DCD-4645-AB76-1CA54DCAE57E}" srcId="{47217BC8-3C1A-4D1D-A6A7-FDA54F537FBF}" destId="{468FA2A9-8D5B-4226-891F-C5D8A417FFD5}" srcOrd="0" destOrd="0" parTransId="{70FF7210-0D7A-4030-9C53-0E79D0BDD316}" sibTransId="{F644D45D-C70B-44C1-8382-F27DEEC823D2}"/>
    <dgm:cxn modelId="{9A8729C4-E392-4C97-ABA4-D31C73B50CE4}" srcId="{C7633A16-6D0D-4581-8E37-30D6E204C0BD}" destId="{20AA1FD5-84D5-4AD9-A89B-81F1AF24FF1F}" srcOrd="0" destOrd="0" parTransId="{92382177-EC8F-4837-B384-55FCE4C39DA0}" sibTransId="{294EA1B4-C75C-4965-A8A2-AFB8AC959DBB}"/>
    <dgm:cxn modelId="{94B174E2-FD57-45F4-8960-C323EF2DD8A0}" srcId="{1E67DB94-0F3A-44C8-AC16-FF8EE943146B}" destId="{47217BC8-3C1A-4D1D-A6A7-FDA54F537FBF}" srcOrd="3" destOrd="0" parTransId="{19F2B7DD-5B99-410F-BA59-8480999FA79A}" sibTransId="{75695B15-3184-4819-A82D-DB740E88AD9F}"/>
    <dgm:cxn modelId="{CE3D45C7-8526-4AAC-AAAE-88D6EEDC9280}" type="presParOf" srcId="{034A04DC-58EE-4D95-BC36-837824E730F9}" destId="{6F1080D0-F1AB-4F1C-BF5E-2C4C8EF5EB3C}" srcOrd="0" destOrd="0" presId="urn:microsoft.com/office/officeart/2017/3/layout/DropPinTimeline"/>
    <dgm:cxn modelId="{799A890B-C68E-4456-8260-412EA091F08F}" type="presParOf" srcId="{034A04DC-58EE-4D95-BC36-837824E730F9}" destId="{183E83CE-D3DA-47DC-BAC0-9B381D75454B}" srcOrd="1" destOrd="0" presId="urn:microsoft.com/office/officeart/2017/3/layout/DropPinTimeline"/>
    <dgm:cxn modelId="{E720E0FB-9229-40F7-A31D-0DC0CEE8F02F}" type="presParOf" srcId="{183E83CE-D3DA-47DC-BAC0-9B381D75454B}" destId="{2A50CA4C-96C4-468F-8C41-50D35D5228C1}" srcOrd="0" destOrd="0" presId="urn:microsoft.com/office/officeart/2017/3/layout/DropPinTimeline"/>
    <dgm:cxn modelId="{C885CC85-DBA9-4556-97B1-0C27D45691CD}" type="presParOf" srcId="{2A50CA4C-96C4-468F-8C41-50D35D5228C1}" destId="{882A0015-FAB8-4489-8081-56ED486E5B74}" srcOrd="0" destOrd="0" presId="urn:microsoft.com/office/officeart/2017/3/layout/DropPinTimeline"/>
    <dgm:cxn modelId="{8D6CE5E4-1090-450E-9080-DAEFC71F2D2D}" type="presParOf" srcId="{2A50CA4C-96C4-468F-8C41-50D35D5228C1}" destId="{3DE66E01-60B1-425F-AF0E-2B0C13427F13}" srcOrd="1" destOrd="0" presId="urn:microsoft.com/office/officeart/2017/3/layout/DropPinTimeline"/>
    <dgm:cxn modelId="{32821B16-1115-42DA-9342-AD0D07ED2474}" type="presParOf" srcId="{3DE66E01-60B1-425F-AF0E-2B0C13427F13}" destId="{78196019-CF04-48B0-833B-647D3058828F}" srcOrd="0" destOrd="0" presId="urn:microsoft.com/office/officeart/2017/3/layout/DropPinTimeline"/>
    <dgm:cxn modelId="{C96CB864-4952-40B2-B007-53606528DA90}" type="presParOf" srcId="{3DE66E01-60B1-425F-AF0E-2B0C13427F13}" destId="{05444726-66C4-4805-892A-9FB20311C951}" srcOrd="1" destOrd="0" presId="urn:microsoft.com/office/officeart/2017/3/layout/DropPinTimeline"/>
    <dgm:cxn modelId="{084798F8-B5F2-4A47-B76A-6913E5AEF786}" type="presParOf" srcId="{2A50CA4C-96C4-468F-8C41-50D35D5228C1}" destId="{D6E6DF72-DD58-48E3-BCD5-276F798B7374}" srcOrd="2" destOrd="0" presId="urn:microsoft.com/office/officeart/2017/3/layout/DropPinTimeline"/>
    <dgm:cxn modelId="{5D7031B5-42BD-4F3B-9B08-7A8400D7444D}" type="presParOf" srcId="{2A50CA4C-96C4-468F-8C41-50D35D5228C1}" destId="{0EB1399A-BD66-478F-A436-0B6061276781}" srcOrd="3" destOrd="0" presId="urn:microsoft.com/office/officeart/2017/3/layout/DropPinTimeline"/>
    <dgm:cxn modelId="{C66ECAEA-D392-4007-9B39-24C859C1862D}" type="presParOf" srcId="{2A50CA4C-96C4-468F-8C41-50D35D5228C1}" destId="{CA85B242-FF65-4C96-AE16-02D5B61A3D59}" srcOrd="4" destOrd="0" presId="urn:microsoft.com/office/officeart/2017/3/layout/DropPinTimeline"/>
    <dgm:cxn modelId="{8E2882FC-CDC6-4478-97E9-EBDA98FFE8B7}" type="presParOf" srcId="{2A50CA4C-96C4-468F-8C41-50D35D5228C1}" destId="{45890026-84D2-46CC-BEAB-18AA817D4F62}" srcOrd="5" destOrd="0" presId="urn:microsoft.com/office/officeart/2017/3/layout/DropPinTimeline"/>
    <dgm:cxn modelId="{00674C1E-7D9B-4E2E-8F59-4414C22D9489}" type="presParOf" srcId="{183E83CE-D3DA-47DC-BAC0-9B381D75454B}" destId="{FD90AB92-D7C5-479B-BB5D-FD187AE400A6}" srcOrd="1" destOrd="0" presId="urn:microsoft.com/office/officeart/2017/3/layout/DropPinTimeline"/>
    <dgm:cxn modelId="{520AE478-F91B-490A-BA1D-4C15618C1ED0}" type="presParOf" srcId="{183E83CE-D3DA-47DC-BAC0-9B381D75454B}" destId="{E1332810-8306-4982-A1FE-0A5979B4E1A9}" srcOrd="2" destOrd="0" presId="urn:microsoft.com/office/officeart/2017/3/layout/DropPinTimeline"/>
    <dgm:cxn modelId="{0C08E77B-4C50-4C8B-9E8A-E39026803598}" type="presParOf" srcId="{E1332810-8306-4982-A1FE-0A5979B4E1A9}" destId="{9ED48DBB-B3FC-4491-A79D-54A0763F1BEC}" srcOrd="0" destOrd="0" presId="urn:microsoft.com/office/officeart/2017/3/layout/DropPinTimeline"/>
    <dgm:cxn modelId="{77D23B75-7D6B-45A8-8DC3-BA6BA39AC9D8}" type="presParOf" srcId="{E1332810-8306-4982-A1FE-0A5979B4E1A9}" destId="{16C37439-9210-4513-BBD4-EBD55E0AC413}" srcOrd="1" destOrd="0" presId="urn:microsoft.com/office/officeart/2017/3/layout/DropPinTimeline"/>
    <dgm:cxn modelId="{4FA47FFD-D20E-4C59-9B56-BC0A096499D7}" type="presParOf" srcId="{16C37439-9210-4513-BBD4-EBD55E0AC413}" destId="{4EBA2232-29D0-4EE2-AF86-B25B54DD4ECF}" srcOrd="0" destOrd="0" presId="urn:microsoft.com/office/officeart/2017/3/layout/DropPinTimeline"/>
    <dgm:cxn modelId="{5DE6F907-2F8B-442D-9F3C-83B696D54A47}" type="presParOf" srcId="{16C37439-9210-4513-BBD4-EBD55E0AC413}" destId="{92CFB8B3-78AF-4232-A6E1-96D1B92D2324}" srcOrd="1" destOrd="0" presId="urn:microsoft.com/office/officeart/2017/3/layout/DropPinTimeline"/>
    <dgm:cxn modelId="{EF2BCE12-C05E-4A95-A3F2-705CF5F64574}" type="presParOf" srcId="{E1332810-8306-4982-A1FE-0A5979B4E1A9}" destId="{22132719-CAF1-4B9C-9853-480F47D95740}" srcOrd="2" destOrd="0" presId="urn:microsoft.com/office/officeart/2017/3/layout/DropPinTimeline"/>
    <dgm:cxn modelId="{E97BDF0C-09DA-4CEC-9DFA-34B40F9F365C}" type="presParOf" srcId="{E1332810-8306-4982-A1FE-0A5979B4E1A9}" destId="{A8934B5F-1D24-4283-8FB1-32E8EF95E457}" srcOrd="3" destOrd="0" presId="urn:microsoft.com/office/officeart/2017/3/layout/DropPinTimeline"/>
    <dgm:cxn modelId="{45DB085F-FCAC-4925-9408-8BE81A598066}" type="presParOf" srcId="{E1332810-8306-4982-A1FE-0A5979B4E1A9}" destId="{BFF74036-7D5B-4B3F-8AA5-BDF43F9E3DC1}" srcOrd="4" destOrd="0" presId="urn:microsoft.com/office/officeart/2017/3/layout/DropPinTimeline"/>
    <dgm:cxn modelId="{4F3F1796-EFAF-49F5-B129-D4322F6CA6DE}" type="presParOf" srcId="{E1332810-8306-4982-A1FE-0A5979B4E1A9}" destId="{9A5413F7-432C-49B4-8E61-478367E8A935}" srcOrd="5" destOrd="0" presId="urn:microsoft.com/office/officeart/2017/3/layout/DropPinTimeline"/>
    <dgm:cxn modelId="{1B381FCB-FD90-46E3-8282-E2445B8DF50E}" type="presParOf" srcId="{183E83CE-D3DA-47DC-BAC0-9B381D75454B}" destId="{1C3FCA2C-CE41-497F-8A92-C986D16F3D6D}" srcOrd="3" destOrd="0" presId="urn:microsoft.com/office/officeart/2017/3/layout/DropPinTimeline"/>
    <dgm:cxn modelId="{F622FEA4-C4AC-4334-8BE7-604F6F90269D}" type="presParOf" srcId="{183E83CE-D3DA-47DC-BAC0-9B381D75454B}" destId="{E46271CF-84F3-4EBE-AFBF-E6547126CDCC}" srcOrd="4" destOrd="0" presId="urn:microsoft.com/office/officeart/2017/3/layout/DropPinTimeline"/>
    <dgm:cxn modelId="{E6DB2BD3-26F0-43DA-9F53-587E8EFD92C0}" type="presParOf" srcId="{E46271CF-84F3-4EBE-AFBF-E6547126CDCC}" destId="{584C38F8-A847-470D-8CFF-DF63CB051005}" srcOrd="0" destOrd="0" presId="urn:microsoft.com/office/officeart/2017/3/layout/DropPinTimeline"/>
    <dgm:cxn modelId="{28394A3A-CCEF-4998-86F8-237CEFB4E710}" type="presParOf" srcId="{E46271CF-84F3-4EBE-AFBF-E6547126CDCC}" destId="{61CC6958-088D-4172-B94C-964CA1F89371}" srcOrd="1" destOrd="0" presId="urn:microsoft.com/office/officeart/2017/3/layout/DropPinTimeline"/>
    <dgm:cxn modelId="{1F6FD2C2-8D5B-4D57-BFC1-5168AE6F1A56}" type="presParOf" srcId="{61CC6958-088D-4172-B94C-964CA1F89371}" destId="{8AB51F48-1B58-4605-9BC0-1D1E3BC66FFC}" srcOrd="0" destOrd="0" presId="urn:microsoft.com/office/officeart/2017/3/layout/DropPinTimeline"/>
    <dgm:cxn modelId="{2809AFC3-1665-4EFC-9160-596C10032534}" type="presParOf" srcId="{61CC6958-088D-4172-B94C-964CA1F89371}" destId="{231BE30A-CBD7-4640-A463-DFAE74B6F87D}" srcOrd="1" destOrd="0" presId="urn:microsoft.com/office/officeart/2017/3/layout/DropPinTimeline"/>
    <dgm:cxn modelId="{00DA8C15-93A7-4A3A-86CA-93E36A290A68}" type="presParOf" srcId="{E46271CF-84F3-4EBE-AFBF-E6547126CDCC}" destId="{67577DBD-A029-402B-9405-5EE6CAFF9591}" srcOrd="2" destOrd="0" presId="urn:microsoft.com/office/officeart/2017/3/layout/DropPinTimeline"/>
    <dgm:cxn modelId="{EF527A3D-B105-4B22-B8A7-B22ECE452055}" type="presParOf" srcId="{E46271CF-84F3-4EBE-AFBF-E6547126CDCC}" destId="{509BFC43-2358-446F-8622-F1E05A4B14C5}" srcOrd="3" destOrd="0" presId="urn:microsoft.com/office/officeart/2017/3/layout/DropPinTimeline"/>
    <dgm:cxn modelId="{4649C600-C2B0-49A3-BE85-9DCF0AB71CC8}" type="presParOf" srcId="{E46271CF-84F3-4EBE-AFBF-E6547126CDCC}" destId="{B9ED8016-C52C-46C1-B70C-FF4F7F52B1C2}" srcOrd="4" destOrd="0" presId="urn:microsoft.com/office/officeart/2017/3/layout/DropPinTimeline"/>
    <dgm:cxn modelId="{6588C56C-C77B-49F6-A45A-92D332FF356E}" type="presParOf" srcId="{E46271CF-84F3-4EBE-AFBF-E6547126CDCC}" destId="{9FB5B226-4596-4289-AFAE-7E9CA58ED636}" srcOrd="5" destOrd="0" presId="urn:microsoft.com/office/officeart/2017/3/layout/DropPinTimeline"/>
    <dgm:cxn modelId="{75449957-50A0-4D41-BB6F-60DC30AD8F11}" type="presParOf" srcId="{183E83CE-D3DA-47DC-BAC0-9B381D75454B}" destId="{43851627-A780-47BD-B35D-E695AE5E63E1}" srcOrd="5" destOrd="0" presId="urn:microsoft.com/office/officeart/2017/3/layout/DropPinTimeline"/>
    <dgm:cxn modelId="{C1B1BA40-BC5B-4DEA-8584-A39AF20B7A11}" type="presParOf" srcId="{183E83CE-D3DA-47DC-BAC0-9B381D75454B}" destId="{E44C349A-C3CE-45FE-8AA4-1C691A56CD2B}" srcOrd="6" destOrd="0" presId="urn:microsoft.com/office/officeart/2017/3/layout/DropPinTimeline"/>
    <dgm:cxn modelId="{734222AB-D2FD-4DCA-8676-CF518D50D7A7}" type="presParOf" srcId="{E44C349A-C3CE-45FE-8AA4-1C691A56CD2B}" destId="{56CC3558-225D-4A91-AA6A-D46DA332946F}" srcOrd="0" destOrd="0" presId="urn:microsoft.com/office/officeart/2017/3/layout/DropPinTimeline"/>
    <dgm:cxn modelId="{F66BDC8D-4C9F-4D15-9A61-454823D9D56A}" type="presParOf" srcId="{E44C349A-C3CE-45FE-8AA4-1C691A56CD2B}" destId="{F45DA512-2C3C-4214-9543-83B82F3C4009}" srcOrd="1" destOrd="0" presId="urn:microsoft.com/office/officeart/2017/3/layout/DropPinTimeline"/>
    <dgm:cxn modelId="{D41874E1-A7E7-4E25-B8DB-7FE74D1D5378}" type="presParOf" srcId="{F45DA512-2C3C-4214-9543-83B82F3C4009}" destId="{9F233136-5C2D-4642-9EA0-898D1B2C22C9}" srcOrd="0" destOrd="0" presId="urn:microsoft.com/office/officeart/2017/3/layout/DropPinTimeline"/>
    <dgm:cxn modelId="{4E542A59-38E7-4A55-8038-FE5C36C7D670}" type="presParOf" srcId="{F45DA512-2C3C-4214-9543-83B82F3C4009}" destId="{01CF5DF4-6435-41DB-8CDF-A941BD8C8A65}" srcOrd="1" destOrd="0" presId="urn:microsoft.com/office/officeart/2017/3/layout/DropPinTimeline"/>
    <dgm:cxn modelId="{F4B32675-3A77-4DA1-BA33-BA7BEE27FAC2}" type="presParOf" srcId="{E44C349A-C3CE-45FE-8AA4-1C691A56CD2B}" destId="{48BBE824-A24E-4E4A-8983-283926F6DB69}" srcOrd="2" destOrd="0" presId="urn:microsoft.com/office/officeart/2017/3/layout/DropPinTimeline"/>
    <dgm:cxn modelId="{BA09B858-76CD-461E-AD89-8F2E892BF9D5}" type="presParOf" srcId="{E44C349A-C3CE-45FE-8AA4-1C691A56CD2B}" destId="{4B720301-9C7D-49E6-833B-4B88799C2A92}" srcOrd="3" destOrd="0" presId="urn:microsoft.com/office/officeart/2017/3/layout/DropPinTimeline"/>
    <dgm:cxn modelId="{56027457-C4A2-4BD9-9B02-B893B6CE4065}" type="presParOf" srcId="{E44C349A-C3CE-45FE-8AA4-1C691A56CD2B}" destId="{66AADD83-DB2C-4A60-A731-41FF9AC4FCDF}" srcOrd="4" destOrd="0" presId="urn:microsoft.com/office/officeart/2017/3/layout/DropPinTimeline"/>
    <dgm:cxn modelId="{879C8603-821A-41C1-82C2-EAE49EC36433}" type="presParOf" srcId="{E44C349A-C3CE-45FE-8AA4-1C691A56CD2B}" destId="{911CDF86-58B2-4DF4-A746-19654F6F8EAA}" srcOrd="5" destOrd="0" presId="urn:microsoft.com/office/officeart/2017/3/layout/DropPinTimelin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E67DB94-0F3A-44C8-AC16-FF8EE943146B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7633A16-6D0D-4581-8E37-30D6E204C0BD}">
      <dgm:prSet phldrT="[Testo]"/>
      <dgm:spPr/>
      <dgm:t>
        <a:bodyPr/>
        <a:lstStyle/>
        <a:p>
          <a:pPr>
            <a:defRPr b="1"/>
          </a:pPr>
          <a:r>
            <a:rPr lang="it-IT"/>
            <a:t>2019: Acquisto di Universal Sun</a:t>
          </a:r>
        </a:p>
      </dgm:t>
    </dgm:pt>
    <dgm:pt modelId="{C273BA32-0C8E-4395-9E1B-B41D9E90EED0}" type="parTrans" cxnId="{E138491B-2129-4626-9FC5-0D23ECA6ECCF}">
      <dgm:prSet/>
      <dgm:spPr/>
      <dgm:t>
        <a:bodyPr/>
        <a:lstStyle/>
        <a:p>
          <a:endParaRPr lang="it-IT"/>
        </a:p>
      </dgm:t>
    </dgm:pt>
    <dgm:pt modelId="{0E0EDA69-7E61-4211-AE9C-8704D197EF64}" type="sibTrans" cxnId="{E138491B-2129-4626-9FC5-0D23ECA6ECCF}">
      <dgm:prSet/>
      <dgm:spPr/>
      <dgm:t>
        <a:bodyPr/>
        <a:lstStyle/>
        <a:p>
          <a:endParaRPr lang="it-IT"/>
        </a:p>
      </dgm:t>
    </dgm:pt>
    <dgm:pt modelId="{CBD6A969-389D-4BB5-B733-B3A0FCFE4CCF}">
      <dgm:prSet phldrT="[Testo]" phldr="0"/>
      <dgm:spPr/>
      <dgm:t>
        <a:bodyPr/>
        <a:lstStyle/>
        <a:p>
          <a:pPr>
            <a:defRPr b="1"/>
          </a:pPr>
          <a:r>
            <a:rPr lang="it-IT"/>
            <a:t>2016-2017: Riorganizzazione sociale</a:t>
          </a:r>
        </a:p>
      </dgm:t>
    </dgm:pt>
    <dgm:pt modelId="{94DF8FC8-3970-40A1-8B0A-7E9AC7F5FADE}" type="parTrans" cxnId="{AA283D72-6E1D-4B4D-9DCC-E41C5B3B93E5}">
      <dgm:prSet/>
      <dgm:spPr/>
      <dgm:t>
        <a:bodyPr/>
        <a:lstStyle/>
        <a:p>
          <a:endParaRPr lang="it-IT"/>
        </a:p>
      </dgm:t>
    </dgm:pt>
    <dgm:pt modelId="{8772981F-CA73-4E4C-B40F-E775BC69070B}" type="sibTrans" cxnId="{AA283D72-6E1D-4B4D-9DCC-E41C5B3B93E5}">
      <dgm:prSet/>
      <dgm:spPr/>
      <dgm:t>
        <a:bodyPr/>
        <a:lstStyle/>
        <a:p>
          <a:endParaRPr lang="it-IT"/>
        </a:p>
      </dgm:t>
    </dgm:pt>
    <dgm:pt modelId="{3E8211B9-1337-4EDC-B321-BEEEAC6F243D}">
      <dgm:prSet phldrT="[Testo]" custT="1"/>
      <dgm:spPr/>
      <dgm:t>
        <a:bodyPr/>
        <a:lstStyle/>
        <a:p>
          <a:r>
            <a:rPr lang="it-IT" sz="1500" b="0" i="0" u="none"/>
            <a:t>La società inizia a sanare il proprio debito, iniziando a puntare sul business “full digital”. </a:t>
          </a:r>
          <a:endParaRPr lang="it-IT" sz="1500" b="0"/>
        </a:p>
      </dgm:t>
    </dgm:pt>
    <dgm:pt modelId="{F9D0BD73-25EB-477B-ABAA-88E34AB9AE7B}" type="parTrans" cxnId="{E8F80F35-3BDF-43BD-AC6E-B4387443CDAE}">
      <dgm:prSet/>
      <dgm:spPr/>
      <dgm:t>
        <a:bodyPr/>
        <a:lstStyle/>
        <a:p>
          <a:endParaRPr lang="it-IT"/>
        </a:p>
      </dgm:t>
    </dgm:pt>
    <dgm:pt modelId="{5C487C66-38C0-470A-A884-34A9338F24AB}" type="sibTrans" cxnId="{E8F80F35-3BDF-43BD-AC6E-B4387443CDAE}">
      <dgm:prSet/>
      <dgm:spPr/>
      <dgm:t>
        <a:bodyPr/>
        <a:lstStyle/>
        <a:p>
          <a:endParaRPr lang="it-IT"/>
        </a:p>
      </dgm:t>
    </dgm:pt>
    <dgm:pt modelId="{47217BC8-3C1A-4D1D-A6A7-FDA54F537FBF}">
      <dgm:prSet phldrT="[Testo]"/>
      <dgm:spPr/>
      <dgm:t>
        <a:bodyPr/>
        <a:lstStyle/>
        <a:p>
          <a:pPr>
            <a:defRPr b="1"/>
          </a:pPr>
          <a:r>
            <a:rPr lang="it-IT"/>
            <a:t>2019-2021: Acquisto da parte di F2i-Asterion</a:t>
          </a:r>
        </a:p>
      </dgm:t>
    </dgm:pt>
    <dgm:pt modelId="{19F2B7DD-5B99-410F-BA59-8480999FA79A}" type="parTrans" cxnId="{94B174E2-FD57-45F4-8960-C323EF2DD8A0}">
      <dgm:prSet/>
      <dgm:spPr/>
      <dgm:t>
        <a:bodyPr/>
        <a:lstStyle/>
        <a:p>
          <a:endParaRPr lang="it-IT"/>
        </a:p>
      </dgm:t>
    </dgm:pt>
    <dgm:pt modelId="{75695B15-3184-4819-A82D-DB740E88AD9F}" type="sibTrans" cxnId="{94B174E2-FD57-45F4-8960-C323EF2DD8A0}">
      <dgm:prSet/>
      <dgm:spPr/>
      <dgm:t>
        <a:bodyPr/>
        <a:lstStyle/>
        <a:p>
          <a:endParaRPr lang="it-IT"/>
        </a:p>
      </dgm:t>
    </dgm:pt>
    <dgm:pt modelId="{468FA2A9-8D5B-4226-891F-C5D8A417FFD5}">
      <dgm:prSet phldrT="[Testo]" custT="1"/>
      <dgm:spPr/>
      <dgm:t>
        <a:bodyPr/>
        <a:lstStyle/>
        <a:p>
          <a:r>
            <a:rPr lang="it-IT" sz="1500" b="0" i="0" u="none"/>
            <a:t>F2i diventa primo azionista di Sorgenia con il 72,4%; </a:t>
          </a:r>
          <a:r>
            <a:rPr lang="it-IT" sz="1500" b="0" i="0" u="none" err="1"/>
            <a:t>Asterion</a:t>
          </a:r>
          <a:r>
            <a:rPr lang="it-IT" sz="1500" b="0" i="0" u="none"/>
            <a:t> Industrial Partners possiede il 27,6%. </a:t>
          </a:r>
          <a:endParaRPr lang="it-IT" sz="1500"/>
        </a:p>
      </dgm:t>
    </dgm:pt>
    <dgm:pt modelId="{70FF7210-0D7A-4030-9C53-0E79D0BDD316}" type="parTrans" cxnId="{709F00BE-2DCD-4645-AB76-1CA54DCAE57E}">
      <dgm:prSet/>
      <dgm:spPr/>
      <dgm:t>
        <a:bodyPr/>
        <a:lstStyle/>
        <a:p>
          <a:endParaRPr lang="it-IT"/>
        </a:p>
      </dgm:t>
    </dgm:pt>
    <dgm:pt modelId="{F644D45D-C70B-44C1-8382-F27DEEC823D2}" type="sibTrans" cxnId="{709F00BE-2DCD-4645-AB76-1CA54DCAE57E}">
      <dgm:prSet/>
      <dgm:spPr/>
      <dgm:t>
        <a:bodyPr/>
        <a:lstStyle/>
        <a:p>
          <a:endParaRPr lang="it-IT"/>
        </a:p>
      </dgm:t>
    </dgm:pt>
    <dgm:pt modelId="{20AA1FD5-84D5-4AD9-A89B-81F1AF24FF1F}">
      <dgm:prSet phldrT="[Testo]" custT="1"/>
      <dgm:spPr/>
      <dgm:t>
        <a:bodyPr/>
        <a:lstStyle/>
        <a:p>
          <a:r>
            <a:rPr lang="it-IT" sz="1500">
              <a:latin typeface="Trebuchet MS" panose="020B0603020202020204"/>
            </a:rPr>
            <a:t>Sorgenia acquisisce una società specializzata in fonti rinnovabili e efficienza energetica. Viene rinominata poi in </a:t>
          </a:r>
          <a:r>
            <a:rPr lang="it-IT" sz="1500" i="1">
              <a:latin typeface="Trebuchet MS" panose="020B0603020202020204"/>
            </a:rPr>
            <a:t>Sorgenia Green Solutions </a:t>
          </a:r>
          <a:r>
            <a:rPr lang="it-IT" sz="1500">
              <a:latin typeface="Trebuchet MS" panose="020B0603020202020204"/>
            </a:rPr>
            <a:t>nel 2020.</a:t>
          </a:r>
          <a:endParaRPr lang="it-IT" sz="2400"/>
        </a:p>
      </dgm:t>
    </dgm:pt>
    <dgm:pt modelId="{92382177-EC8F-4837-B384-55FCE4C39DA0}" type="parTrans" cxnId="{9A8729C4-E392-4C97-ABA4-D31C73B50CE4}">
      <dgm:prSet/>
      <dgm:spPr/>
      <dgm:t>
        <a:bodyPr/>
        <a:lstStyle/>
        <a:p>
          <a:endParaRPr lang="it-IT"/>
        </a:p>
      </dgm:t>
    </dgm:pt>
    <dgm:pt modelId="{294EA1B4-C75C-4965-A8A2-AFB8AC959DBB}" type="sibTrans" cxnId="{9A8729C4-E392-4C97-ABA4-D31C73B50CE4}">
      <dgm:prSet/>
      <dgm:spPr/>
      <dgm:t>
        <a:bodyPr/>
        <a:lstStyle/>
        <a:p>
          <a:endParaRPr lang="it-IT"/>
        </a:p>
      </dgm:t>
    </dgm:pt>
    <dgm:pt modelId="{C608EBD7-8984-4B6D-80BE-C97FA423897E}">
      <dgm:prSet/>
      <dgm:spPr/>
      <dgm:t>
        <a:bodyPr/>
        <a:lstStyle/>
        <a:p>
          <a:endParaRPr lang="it-IT" sz="1300"/>
        </a:p>
      </dgm:t>
    </dgm:pt>
    <dgm:pt modelId="{B6DF51F4-BA06-4A72-8A47-349B38B4E39B}" type="parTrans" cxnId="{BF534DD8-7254-46D6-A9E9-0DE54C6BC49C}">
      <dgm:prSet/>
      <dgm:spPr/>
      <dgm:t>
        <a:bodyPr/>
        <a:lstStyle/>
        <a:p>
          <a:endParaRPr lang="it-IT"/>
        </a:p>
      </dgm:t>
    </dgm:pt>
    <dgm:pt modelId="{464391A5-027F-4E42-8B96-9F27D87083AF}" type="sibTrans" cxnId="{BF534DD8-7254-46D6-A9E9-0DE54C6BC49C}">
      <dgm:prSet/>
      <dgm:spPr/>
      <dgm:t>
        <a:bodyPr/>
        <a:lstStyle/>
        <a:p>
          <a:endParaRPr lang="it-IT"/>
        </a:p>
      </dgm:t>
    </dgm:pt>
    <dgm:pt modelId="{034A04DC-58EE-4D95-BC36-837824E730F9}" type="pres">
      <dgm:prSet presAssocID="{1E67DB94-0F3A-44C8-AC16-FF8EE943146B}" presName="root" presStyleCnt="0">
        <dgm:presLayoutVars>
          <dgm:chMax/>
          <dgm:chPref/>
          <dgm:animLvl val="lvl"/>
        </dgm:presLayoutVars>
      </dgm:prSet>
      <dgm:spPr/>
    </dgm:pt>
    <dgm:pt modelId="{6F1080D0-F1AB-4F1C-BF5E-2C4C8EF5EB3C}" type="pres">
      <dgm:prSet presAssocID="{1E67DB94-0F3A-44C8-AC16-FF8EE943146B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183E83CE-D3DA-47DC-BAC0-9B381D75454B}" type="pres">
      <dgm:prSet presAssocID="{1E67DB94-0F3A-44C8-AC16-FF8EE943146B}" presName="nodes" presStyleCnt="0">
        <dgm:presLayoutVars>
          <dgm:chMax/>
          <dgm:chPref/>
          <dgm:animLvl val="lvl"/>
        </dgm:presLayoutVars>
      </dgm:prSet>
      <dgm:spPr/>
    </dgm:pt>
    <dgm:pt modelId="{E1332810-8306-4982-A1FE-0A5979B4E1A9}" type="pres">
      <dgm:prSet presAssocID="{CBD6A969-389D-4BB5-B733-B3A0FCFE4CCF}" presName="composite" presStyleCnt="0"/>
      <dgm:spPr/>
    </dgm:pt>
    <dgm:pt modelId="{9ED48DBB-B3FC-4491-A79D-54A0763F1BEC}" type="pres">
      <dgm:prSet presAssocID="{CBD6A969-389D-4BB5-B733-B3A0FCFE4CCF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6C37439-9210-4513-BBD4-EBD55E0AC413}" type="pres">
      <dgm:prSet presAssocID="{CBD6A969-389D-4BB5-B733-B3A0FCFE4CCF}" presName="DropPinPlaceHolder" presStyleCnt="0"/>
      <dgm:spPr/>
    </dgm:pt>
    <dgm:pt modelId="{4EBA2232-29D0-4EE2-AF86-B25B54DD4ECF}" type="pres">
      <dgm:prSet presAssocID="{CBD6A969-389D-4BB5-B733-B3A0FCFE4CCF}" presName="DropPin" presStyleLbl="alignNode1" presStyleIdx="0" presStyleCnt="3"/>
      <dgm:spPr>
        <a:prstGeom prst="star7">
          <a:avLst/>
        </a:prstGeom>
      </dgm:spPr>
    </dgm:pt>
    <dgm:pt modelId="{92CFB8B3-78AF-4232-A6E1-96D1B92D2324}" type="pres">
      <dgm:prSet presAssocID="{CBD6A969-389D-4BB5-B733-B3A0FCFE4CCF}" presName="Ellipse" presStyleLbl="fgAcc1" presStyleIdx="1" presStyleCnt="4"/>
      <dgm:spPr>
        <a:prstGeom prst="flowChartConnec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gm:spPr>
    </dgm:pt>
    <dgm:pt modelId="{22132719-CAF1-4B9C-9853-480F47D95740}" type="pres">
      <dgm:prSet presAssocID="{CBD6A969-389D-4BB5-B733-B3A0FCFE4CCF}" presName="L2TextContainer" presStyleLbl="revTx" presStyleIdx="0" presStyleCnt="6">
        <dgm:presLayoutVars>
          <dgm:bulletEnabled val="1"/>
        </dgm:presLayoutVars>
      </dgm:prSet>
      <dgm:spPr/>
    </dgm:pt>
    <dgm:pt modelId="{A8934B5F-1D24-4283-8FB1-32E8EF95E457}" type="pres">
      <dgm:prSet presAssocID="{CBD6A969-389D-4BB5-B733-B3A0FCFE4CCF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BFF74036-7D5B-4B3F-8AA5-BDF43F9E3DC1}" type="pres">
      <dgm:prSet presAssocID="{CBD6A969-389D-4BB5-B733-B3A0FCFE4CCF}" presName="ConnectLine" presStyleLbl="sibTrans1D1" presStyleIdx="0" presStyleCnt="3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A5413F7-432C-49B4-8E61-478367E8A935}" type="pres">
      <dgm:prSet presAssocID="{CBD6A969-389D-4BB5-B733-B3A0FCFE4CCF}" presName="EmptyPlaceHolder" presStyleCnt="0"/>
      <dgm:spPr/>
    </dgm:pt>
    <dgm:pt modelId="{1C3FCA2C-CE41-497F-8A92-C986D16F3D6D}" type="pres">
      <dgm:prSet presAssocID="{8772981F-CA73-4E4C-B40F-E775BC69070B}" presName="spaceBetweenRectangles" presStyleCnt="0"/>
      <dgm:spPr/>
    </dgm:pt>
    <dgm:pt modelId="{E46271CF-84F3-4EBE-AFBF-E6547126CDCC}" type="pres">
      <dgm:prSet presAssocID="{C7633A16-6D0D-4581-8E37-30D6E204C0BD}" presName="composite" presStyleCnt="0"/>
      <dgm:spPr/>
    </dgm:pt>
    <dgm:pt modelId="{584C38F8-A847-470D-8CFF-DF63CB051005}" type="pres">
      <dgm:prSet presAssocID="{C7633A16-6D0D-4581-8E37-30D6E204C0BD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1CC6958-088D-4172-B94C-964CA1F89371}" type="pres">
      <dgm:prSet presAssocID="{C7633A16-6D0D-4581-8E37-30D6E204C0BD}" presName="DropPinPlaceHolder" presStyleCnt="0"/>
      <dgm:spPr/>
    </dgm:pt>
    <dgm:pt modelId="{8AB51F48-1B58-4605-9BC0-1D1E3BC66FFC}" type="pres">
      <dgm:prSet presAssocID="{C7633A16-6D0D-4581-8E37-30D6E204C0BD}" presName="DropPin" presStyleLbl="alignNode1" presStyleIdx="1" presStyleCnt="3"/>
      <dgm:spPr>
        <a:prstGeom prst="star7">
          <a:avLst/>
        </a:prstGeom>
      </dgm:spPr>
    </dgm:pt>
    <dgm:pt modelId="{231BE30A-CBD7-4640-A463-DFAE74B6F87D}" type="pres">
      <dgm:prSet presAssocID="{C7633A16-6D0D-4581-8E37-30D6E204C0BD}" presName="Ellipse" presStyleLbl="fgAcc1" presStyleIdx="2" presStyleCnt="4"/>
      <dgm:spPr>
        <a:prstGeom prst="flowChartConnec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gm:spPr>
    </dgm:pt>
    <dgm:pt modelId="{67577DBD-A029-402B-9405-5EE6CAFF9591}" type="pres">
      <dgm:prSet presAssocID="{C7633A16-6D0D-4581-8E37-30D6E204C0BD}" presName="L2TextContainer" presStyleLbl="revTx" presStyleIdx="2" presStyleCnt="6">
        <dgm:presLayoutVars>
          <dgm:bulletEnabled val="1"/>
        </dgm:presLayoutVars>
      </dgm:prSet>
      <dgm:spPr/>
    </dgm:pt>
    <dgm:pt modelId="{509BFC43-2358-446F-8622-F1E05A4B14C5}" type="pres">
      <dgm:prSet presAssocID="{C7633A16-6D0D-4581-8E37-30D6E204C0BD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B9ED8016-C52C-46C1-B70C-FF4F7F52B1C2}" type="pres">
      <dgm:prSet presAssocID="{C7633A16-6D0D-4581-8E37-30D6E204C0BD}" presName="ConnectLine" presStyleLbl="sibTrans1D1" presStyleIdx="1" presStyleCnt="3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FB5B226-4596-4289-AFAE-7E9CA58ED636}" type="pres">
      <dgm:prSet presAssocID="{C7633A16-6D0D-4581-8E37-30D6E204C0BD}" presName="EmptyPlaceHolder" presStyleCnt="0"/>
      <dgm:spPr/>
    </dgm:pt>
    <dgm:pt modelId="{43851627-A780-47BD-B35D-E695AE5E63E1}" type="pres">
      <dgm:prSet presAssocID="{0E0EDA69-7E61-4211-AE9C-8704D197EF64}" presName="spaceBetweenRectangles" presStyleCnt="0"/>
      <dgm:spPr/>
    </dgm:pt>
    <dgm:pt modelId="{E44C349A-C3CE-45FE-8AA4-1C691A56CD2B}" type="pres">
      <dgm:prSet presAssocID="{47217BC8-3C1A-4D1D-A6A7-FDA54F537FBF}" presName="composite" presStyleCnt="0"/>
      <dgm:spPr/>
    </dgm:pt>
    <dgm:pt modelId="{56CC3558-225D-4A91-AA6A-D46DA332946F}" type="pres">
      <dgm:prSet presAssocID="{47217BC8-3C1A-4D1D-A6A7-FDA54F537FBF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45DA512-2C3C-4214-9543-83B82F3C4009}" type="pres">
      <dgm:prSet presAssocID="{47217BC8-3C1A-4D1D-A6A7-FDA54F537FBF}" presName="DropPinPlaceHolder" presStyleCnt="0"/>
      <dgm:spPr/>
    </dgm:pt>
    <dgm:pt modelId="{9F233136-5C2D-4642-9EA0-898D1B2C22C9}" type="pres">
      <dgm:prSet presAssocID="{47217BC8-3C1A-4D1D-A6A7-FDA54F537FBF}" presName="DropPin" presStyleLbl="alignNode1" presStyleIdx="2" presStyleCnt="3"/>
      <dgm:spPr>
        <a:prstGeom prst="star7">
          <a:avLst/>
        </a:prstGeom>
      </dgm:spPr>
    </dgm:pt>
    <dgm:pt modelId="{01CF5DF4-6435-41DB-8CDF-A941BD8C8A65}" type="pres">
      <dgm:prSet presAssocID="{47217BC8-3C1A-4D1D-A6A7-FDA54F537FBF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gm:spPr>
    </dgm:pt>
    <dgm:pt modelId="{48BBE824-A24E-4E4A-8983-283926F6DB69}" type="pres">
      <dgm:prSet presAssocID="{47217BC8-3C1A-4D1D-A6A7-FDA54F537FBF}" presName="L2TextContainer" presStyleLbl="revTx" presStyleIdx="4" presStyleCnt="6">
        <dgm:presLayoutVars>
          <dgm:bulletEnabled val="1"/>
        </dgm:presLayoutVars>
      </dgm:prSet>
      <dgm:spPr/>
    </dgm:pt>
    <dgm:pt modelId="{4B720301-9C7D-49E6-833B-4B88799C2A92}" type="pres">
      <dgm:prSet presAssocID="{47217BC8-3C1A-4D1D-A6A7-FDA54F537FBF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66AADD83-DB2C-4A60-A731-41FF9AC4FCDF}" type="pres">
      <dgm:prSet presAssocID="{47217BC8-3C1A-4D1D-A6A7-FDA54F537FBF}" presName="ConnectLine" presStyleLbl="sibTrans1D1" presStyleIdx="2" presStyleCnt="3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11CDF86-58B2-4DF4-A746-19654F6F8EAA}" type="pres">
      <dgm:prSet presAssocID="{47217BC8-3C1A-4D1D-A6A7-FDA54F537FBF}" presName="EmptyPlaceHolder" presStyleCnt="0"/>
      <dgm:spPr/>
    </dgm:pt>
  </dgm:ptLst>
  <dgm:cxnLst>
    <dgm:cxn modelId="{44B13803-5C14-43D7-9A4A-D93D88528946}" type="presOf" srcId="{C608EBD7-8984-4B6D-80BE-C97FA423897E}" destId="{48BBE824-A24E-4E4A-8983-283926F6DB69}" srcOrd="0" destOrd="1" presId="urn:microsoft.com/office/officeart/2017/3/layout/DropPinTimeline"/>
    <dgm:cxn modelId="{A88D0E15-1310-43A7-9636-CF16555DBC0C}" type="presOf" srcId="{468FA2A9-8D5B-4226-891F-C5D8A417FFD5}" destId="{48BBE824-A24E-4E4A-8983-283926F6DB69}" srcOrd="0" destOrd="0" presId="urn:microsoft.com/office/officeart/2017/3/layout/DropPinTimeline"/>
    <dgm:cxn modelId="{E138491B-2129-4626-9FC5-0D23ECA6ECCF}" srcId="{1E67DB94-0F3A-44C8-AC16-FF8EE943146B}" destId="{C7633A16-6D0D-4581-8E37-30D6E204C0BD}" srcOrd="1" destOrd="0" parTransId="{C273BA32-0C8E-4395-9E1B-B41D9E90EED0}" sibTransId="{0E0EDA69-7E61-4211-AE9C-8704D197EF64}"/>
    <dgm:cxn modelId="{E8F80F35-3BDF-43BD-AC6E-B4387443CDAE}" srcId="{CBD6A969-389D-4BB5-B733-B3A0FCFE4CCF}" destId="{3E8211B9-1337-4EDC-B321-BEEEAC6F243D}" srcOrd="0" destOrd="0" parTransId="{F9D0BD73-25EB-477B-ABAA-88E34AB9AE7B}" sibTransId="{5C487C66-38C0-470A-A884-34A9338F24AB}"/>
    <dgm:cxn modelId="{A39BB445-B3CB-4B36-A3EF-41F6593D3F3D}" type="presOf" srcId="{1E67DB94-0F3A-44C8-AC16-FF8EE943146B}" destId="{034A04DC-58EE-4D95-BC36-837824E730F9}" srcOrd="0" destOrd="0" presId="urn:microsoft.com/office/officeart/2017/3/layout/DropPinTimeline"/>
    <dgm:cxn modelId="{B983A34F-F386-421C-AAC9-CF897F7F0896}" type="presOf" srcId="{3E8211B9-1337-4EDC-B321-BEEEAC6F243D}" destId="{22132719-CAF1-4B9C-9853-480F47D95740}" srcOrd="0" destOrd="0" presId="urn:microsoft.com/office/officeart/2017/3/layout/DropPinTimeline"/>
    <dgm:cxn modelId="{AA283D72-6E1D-4B4D-9DCC-E41C5B3B93E5}" srcId="{1E67DB94-0F3A-44C8-AC16-FF8EE943146B}" destId="{CBD6A969-389D-4BB5-B733-B3A0FCFE4CCF}" srcOrd="0" destOrd="0" parTransId="{94DF8FC8-3970-40A1-8B0A-7E9AC7F5FADE}" sibTransId="{8772981F-CA73-4E4C-B40F-E775BC69070B}"/>
    <dgm:cxn modelId="{E0EBA180-AE60-4C87-961F-B00D13F898A6}" type="presOf" srcId="{47217BC8-3C1A-4D1D-A6A7-FDA54F537FBF}" destId="{4B720301-9C7D-49E6-833B-4B88799C2A92}" srcOrd="0" destOrd="0" presId="urn:microsoft.com/office/officeart/2017/3/layout/DropPinTimeline"/>
    <dgm:cxn modelId="{709F00BE-2DCD-4645-AB76-1CA54DCAE57E}" srcId="{47217BC8-3C1A-4D1D-A6A7-FDA54F537FBF}" destId="{468FA2A9-8D5B-4226-891F-C5D8A417FFD5}" srcOrd="0" destOrd="0" parTransId="{70FF7210-0D7A-4030-9C53-0E79D0BDD316}" sibTransId="{F644D45D-C70B-44C1-8382-F27DEEC823D2}"/>
    <dgm:cxn modelId="{9A8729C4-E392-4C97-ABA4-D31C73B50CE4}" srcId="{C7633A16-6D0D-4581-8E37-30D6E204C0BD}" destId="{20AA1FD5-84D5-4AD9-A89B-81F1AF24FF1F}" srcOrd="0" destOrd="0" parTransId="{92382177-EC8F-4837-B384-55FCE4C39DA0}" sibTransId="{294EA1B4-C75C-4965-A8A2-AFB8AC959DBB}"/>
    <dgm:cxn modelId="{BF534DD8-7254-46D6-A9E9-0DE54C6BC49C}" srcId="{47217BC8-3C1A-4D1D-A6A7-FDA54F537FBF}" destId="{C608EBD7-8984-4B6D-80BE-C97FA423897E}" srcOrd="1" destOrd="0" parTransId="{B6DF51F4-BA06-4A72-8A47-349B38B4E39B}" sibTransId="{464391A5-027F-4E42-8B96-9F27D87083AF}"/>
    <dgm:cxn modelId="{A003DEE1-8A99-44DF-9727-2CCE4EBA7341}" type="presOf" srcId="{20AA1FD5-84D5-4AD9-A89B-81F1AF24FF1F}" destId="{67577DBD-A029-402B-9405-5EE6CAFF9591}" srcOrd="0" destOrd="0" presId="urn:microsoft.com/office/officeart/2017/3/layout/DropPinTimeline"/>
    <dgm:cxn modelId="{94B174E2-FD57-45F4-8960-C323EF2DD8A0}" srcId="{1E67DB94-0F3A-44C8-AC16-FF8EE943146B}" destId="{47217BC8-3C1A-4D1D-A6A7-FDA54F537FBF}" srcOrd="2" destOrd="0" parTransId="{19F2B7DD-5B99-410F-BA59-8480999FA79A}" sibTransId="{75695B15-3184-4819-A82D-DB740E88AD9F}"/>
    <dgm:cxn modelId="{4561C4F3-0A39-4A49-830E-C9AA373F8386}" type="presOf" srcId="{C7633A16-6D0D-4581-8E37-30D6E204C0BD}" destId="{509BFC43-2358-446F-8622-F1E05A4B14C5}" srcOrd="0" destOrd="0" presId="urn:microsoft.com/office/officeart/2017/3/layout/DropPinTimeline"/>
    <dgm:cxn modelId="{0E57DBF6-8C97-4273-A788-9F54793AC346}" type="presOf" srcId="{CBD6A969-389D-4BB5-B733-B3A0FCFE4CCF}" destId="{A8934B5F-1D24-4283-8FB1-32E8EF95E457}" srcOrd="0" destOrd="0" presId="urn:microsoft.com/office/officeart/2017/3/layout/DropPinTimeline"/>
    <dgm:cxn modelId="{719D5C90-B245-4883-96EB-94C70F0140D8}" type="presParOf" srcId="{034A04DC-58EE-4D95-BC36-837824E730F9}" destId="{6F1080D0-F1AB-4F1C-BF5E-2C4C8EF5EB3C}" srcOrd="0" destOrd="0" presId="urn:microsoft.com/office/officeart/2017/3/layout/DropPinTimeline"/>
    <dgm:cxn modelId="{D2654482-4468-464E-9BE2-7E72572A48B6}" type="presParOf" srcId="{034A04DC-58EE-4D95-BC36-837824E730F9}" destId="{183E83CE-D3DA-47DC-BAC0-9B381D75454B}" srcOrd="1" destOrd="0" presId="urn:microsoft.com/office/officeart/2017/3/layout/DropPinTimeline"/>
    <dgm:cxn modelId="{942083C6-4000-4DF6-8093-BF640AFF77BA}" type="presParOf" srcId="{183E83CE-D3DA-47DC-BAC0-9B381D75454B}" destId="{E1332810-8306-4982-A1FE-0A5979B4E1A9}" srcOrd="0" destOrd="0" presId="urn:microsoft.com/office/officeart/2017/3/layout/DropPinTimeline"/>
    <dgm:cxn modelId="{902DEB52-F3A7-40BF-9B92-B3FBE5EDB51F}" type="presParOf" srcId="{E1332810-8306-4982-A1FE-0A5979B4E1A9}" destId="{9ED48DBB-B3FC-4491-A79D-54A0763F1BEC}" srcOrd="0" destOrd="0" presId="urn:microsoft.com/office/officeart/2017/3/layout/DropPinTimeline"/>
    <dgm:cxn modelId="{DD0A64B2-3C95-4ED5-9117-B4F0A74D227C}" type="presParOf" srcId="{E1332810-8306-4982-A1FE-0A5979B4E1A9}" destId="{16C37439-9210-4513-BBD4-EBD55E0AC413}" srcOrd="1" destOrd="0" presId="urn:microsoft.com/office/officeart/2017/3/layout/DropPinTimeline"/>
    <dgm:cxn modelId="{F96C67C4-DD94-41E9-9DF0-0A3FF987D779}" type="presParOf" srcId="{16C37439-9210-4513-BBD4-EBD55E0AC413}" destId="{4EBA2232-29D0-4EE2-AF86-B25B54DD4ECF}" srcOrd="0" destOrd="0" presId="urn:microsoft.com/office/officeart/2017/3/layout/DropPinTimeline"/>
    <dgm:cxn modelId="{9BCA9253-EBD8-46F5-9FFF-C15879D65963}" type="presParOf" srcId="{16C37439-9210-4513-BBD4-EBD55E0AC413}" destId="{92CFB8B3-78AF-4232-A6E1-96D1B92D2324}" srcOrd="1" destOrd="0" presId="urn:microsoft.com/office/officeart/2017/3/layout/DropPinTimeline"/>
    <dgm:cxn modelId="{0623C01A-4379-4C07-BA5E-9DCB005EDC8E}" type="presParOf" srcId="{E1332810-8306-4982-A1FE-0A5979B4E1A9}" destId="{22132719-CAF1-4B9C-9853-480F47D95740}" srcOrd="2" destOrd="0" presId="urn:microsoft.com/office/officeart/2017/3/layout/DropPinTimeline"/>
    <dgm:cxn modelId="{2744929A-F503-41F1-AC90-5F75F060DE0B}" type="presParOf" srcId="{E1332810-8306-4982-A1FE-0A5979B4E1A9}" destId="{A8934B5F-1D24-4283-8FB1-32E8EF95E457}" srcOrd="3" destOrd="0" presId="urn:microsoft.com/office/officeart/2017/3/layout/DropPinTimeline"/>
    <dgm:cxn modelId="{92FF7201-45AC-4E6D-850D-FB4F0B7CE41E}" type="presParOf" srcId="{E1332810-8306-4982-A1FE-0A5979B4E1A9}" destId="{BFF74036-7D5B-4B3F-8AA5-BDF43F9E3DC1}" srcOrd="4" destOrd="0" presId="urn:microsoft.com/office/officeart/2017/3/layout/DropPinTimeline"/>
    <dgm:cxn modelId="{6B25666F-6E6D-4FEC-8979-4BC0BA887B7F}" type="presParOf" srcId="{E1332810-8306-4982-A1FE-0A5979B4E1A9}" destId="{9A5413F7-432C-49B4-8E61-478367E8A935}" srcOrd="5" destOrd="0" presId="urn:microsoft.com/office/officeart/2017/3/layout/DropPinTimeline"/>
    <dgm:cxn modelId="{34324303-2655-4302-94E4-5CAC547F3A3D}" type="presParOf" srcId="{183E83CE-D3DA-47DC-BAC0-9B381D75454B}" destId="{1C3FCA2C-CE41-497F-8A92-C986D16F3D6D}" srcOrd="1" destOrd="0" presId="urn:microsoft.com/office/officeart/2017/3/layout/DropPinTimeline"/>
    <dgm:cxn modelId="{A2E14B90-4389-432E-97D9-00DE845A1681}" type="presParOf" srcId="{183E83CE-D3DA-47DC-BAC0-9B381D75454B}" destId="{E46271CF-84F3-4EBE-AFBF-E6547126CDCC}" srcOrd="2" destOrd="0" presId="urn:microsoft.com/office/officeart/2017/3/layout/DropPinTimeline"/>
    <dgm:cxn modelId="{6A94B8C6-41D6-4C26-965E-0DEE34F695B9}" type="presParOf" srcId="{E46271CF-84F3-4EBE-AFBF-E6547126CDCC}" destId="{584C38F8-A847-470D-8CFF-DF63CB051005}" srcOrd="0" destOrd="0" presId="urn:microsoft.com/office/officeart/2017/3/layout/DropPinTimeline"/>
    <dgm:cxn modelId="{3F9EF35B-9093-4FB0-8A70-094DA27BBF4E}" type="presParOf" srcId="{E46271CF-84F3-4EBE-AFBF-E6547126CDCC}" destId="{61CC6958-088D-4172-B94C-964CA1F89371}" srcOrd="1" destOrd="0" presId="urn:microsoft.com/office/officeart/2017/3/layout/DropPinTimeline"/>
    <dgm:cxn modelId="{67680D9F-1ACC-4BE0-8334-FF8F5F9CF416}" type="presParOf" srcId="{61CC6958-088D-4172-B94C-964CA1F89371}" destId="{8AB51F48-1B58-4605-9BC0-1D1E3BC66FFC}" srcOrd="0" destOrd="0" presId="urn:microsoft.com/office/officeart/2017/3/layout/DropPinTimeline"/>
    <dgm:cxn modelId="{49C1480B-FB7D-415F-9322-33994A2CD39A}" type="presParOf" srcId="{61CC6958-088D-4172-B94C-964CA1F89371}" destId="{231BE30A-CBD7-4640-A463-DFAE74B6F87D}" srcOrd="1" destOrd="0" presId="urn:microsoft.com/office/officeart/2017/3/layout/DropPinTimeline"/>
    <dgm:cxn modelId="{FFFDC9B3-B25D-4348-AC90-803CF2454FC5}" type="presParOf" srcId="{E46271CF-84F3-4EBE-AFBF-E6547126CDCC}" destId="{67577DBD-A029-402B-9405-5EE6CAFF9591}" srcOrd="2" destOrd="0" presId="urn:microsoft.com/office/officeart/2017/3/layout/DropPinTimeline"/>
    <dgm:cxn modelId="{14F3A74B-0D24-4327-A4C4-6C0F59594757}" type="presParOf" srcId="{E46271CF-84F3-4EBE-AFBF-E6547126CDCC}" destId="{509BFC43-2358-446F-8622-F1E05A4B14C5}" srcOrd="3" destOrd="0" presId="urn:microsoft.com/office/officeart/2017/3/layout/DropPinTimeline"/>
    <dgm:cxn modelId="{911C45D0-0E04-4FA8-B908-7E03D5CE4476}" type="presParOf" srcId="{E46271CF-84F3-4EBE-AFBF-E6547126CDCC}" destId="{B9ED8016-C52C-46C1-B70C-FF4F7F52B1C2}" srcOrd="4" destOrd="0" presId="urn:microsoft.com/office/officeart/2017/3/layout/DropPinTimeline"/>
    <dgm:cxn modelId="{6E8600E1-9C1D-4C99-B217-28ECC1DB3E39}" type="presParOf" srcId="{E46271CF-84F3-4EBE-AFBF-E6547126CDCC}" destId="{9FB5B226-4596-4289-AFAE-7E9CA58ED636}" srcOrd="5" destOrd="0" presId="urn:microsoft.com/office/officeart/2017/3/layout/DropPinTimeline"/>
    <dgm:cxn modelId="{4C956E37-AFBA-406E-BEA7-B128FD2BC8F3}" type="presParOf" srcId="{183E83CE-D3DA-47DC-BAC0-9B381D75454B}" destId="{43851627-A780-47BD-B35D-E695AE5E63E1}" srcOrd="3" destOrd="0" presId="urn:microsoft.com/office/officeart/2017/3/layout/DropPinTimeline"/>
    <dgm:cxn modelId="{B948F0CA-A7E9-43EA-854D-78E38B9CEC20}" type="presParOf" srcId="{183E83CE-D3DA-47DC-BAC0-9B381D75454B}" destId="{E44C349A-C3CE-45FE-8AA4-1C691A56CD2B}" srcOrd="4" destOrd="0" presId="urn:microsoft.com/office/officeart/2017/3/layout/DropPinTimeline"/>
    <dgm:cxn modelId="{F15BB75C-769D-49B6-8F6D-08AC7328B3E6}" type="presParOf" srcId="{E44C349A-C3CE-45FE-8AA4-1C691A56CD2B}" destId="{56CC3558-225D-4A91-AA6A-D46DA332946F}" srcOrd="0" destOrd="0" presId="urn:microsoft.com/office/officeart/2017/3/layout/DropPinTimeline"/>
    <dgm:cxn modelId="{29E43DD4-57B2-402C-AEBB-1980574DE85A}" type="presParOf" srcId="{E44C349A-C3CE-45FE-8AA4-1C691A56CD2B}" destId="{F45DA512-2C3C-4214-9543-83B82F3C4009}" srcOrd="1" destOrd="0" presId="urn:microsoft.com/office/officeart/2017/3/layout/DropPinTimeline"/>
    <dgm:cxn modelId="{C4F4D532-7B55-4DA5-846D-C450516B49AB}" type="presParOf" srcId="{F45DA512-2C3C-4214-9543-83B82F3C4009}" destId="{9F233136-5C2D-4642-9EA0-898D1B2C22C9}" srcOrd="0" destOrd="0" presId="urn:microsoft.com/office/officeart/2017/3/layout/DropPinTimeline"/>
    <dgm:cxn modelId="{4B2570CE-F9B2-4F56-93E5-2732C6C69CEC}" type="presParOf" srcId="{F45DA512-2C3C-4214-9543-83B82F3C4009}" destId="{01CF5DF4-6435-41DB-8CDF-A941BD8C8A65}" srcOrd="1" destOrd="0" presId="urn:microsoft.com/office/officeart/2017/3/layout/DropPinTimeline"/>
    <dgm:cxn modelId="{349EA7FE-D4CF-4955-9E99-FD542142429A}" type="presParOf" srcId="{E44C349A-C3CE-45FE-8AA4-1C691A56CD2B}" destId="{48BBE824-A24E-4E4A-8983-283926F6DB69}" srcOrd="2" destOrd="0" presId="urn:microsoft.com/office/officeart/2017/3/layout/DropPinTimeline"/>
    <dgm:cxn modelId="{330A78BA-CD94-467C-BA97-9550A7B6BC65}" type="presParOf" srcId="{E44C349A-C3CE-45FE-8AA4-1C691A56CD2B}" destId="{4B720301-9C7D-49E6-833B-4B88799C2A92}" srcOrd="3" destOrd="0" presId="urn:microsoft.com/office/officeart/2017/3/layout/DropPinTimeline"/>
    <dgm:cxn modelId="{633AAA01-867C-4FDC-94D5-B61EBFAD524E}" type="presParOf" srcId="{E44C349A-C3CE-45FE-8AA4-1C691A56CD2B}" destId="{66AADD83-DB2C-4A60-A731-41FF9AC4FCDF}" srcOrd="4" destOrd="0" presId="urn:microsoft.com/office/officeart/2017/3/layout/DropPinTimeline"/>
    <dgm:cxn modelId="{80C1CD3C-4EEB-4A3C-93B0-44DEE1F1734B}" type="presParOf" srcId="{E44C349A-C3CE-45FE-8AA4-1C691A56CD2B}" destId="{911CDF86-58B2-4DF4-A746-19654F6F8EAA}" srcOrd="5" destOrd="0" presId="urn:microsoft.com/office/officeart/2017/3/layout/DropPinTimelin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24C48-9710-476B-8BF6-C66AF76C1616}">
      <dsp:nvSpPr>
        <dsp:cNvPr id="0" name=""/>
        <dsp:cNvSpPr/>
      </dsp:nvSpPr>
      <dsp:spPr>
        <a:xfrm>
          <a:off x="0" y="0"/>
          <a:ext cx="6258560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  <a:sp3d extrusionH="28000" prstMaterial="matte"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/>
            <a:t>Presentazione &amp; storia</a:t>
          </a:r>
        </a:p>
      </dsp:txBody>
      <dsp:txXfrm>
        <a:off x="28567" y="28567"/>
        <a:ext cx="5091953" cy="918226"/>
      </dsp:txXfrm>
    </dsp:sp>
    <dsp:sp modelId="{3BCCFEE3-22A6-46AE-9CF8-6435DB491040}">
      <dsp:nvSpPr>
        <dsp:cNvPr id="0" name=""/>
        <dsp:cNvSpPr/>
      </dsp:nvSpPr>
      <dsp:spPr>
        <a:xfrm>
          <a:off x="467360" y="1110826"/>
          <a:ext cx="6258560" cy="975360"/>
        </a:xfrm>
        <a:prstGeom prst="roundRect">
          <a:avLst>
            <a:gd name="adj" fmla="val 10000"/>
          </a:avLst>
        </a:prstGeom>
        <a:solidFill>
          <a:srgbClr val="20487E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  <a:sp3d extrusionH="28000" prstMaterial="matte"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/>
            <a:t>Governance</a:t>
          </a:r>
        </a:p>
      </dsp:txBody>
      <dsp:txXfrm>
        <a:off x="495927" y="1139393"/>
        <a:ext cx="5100081" cy="918226"/>
      </dsp:txXfrm>
    </dsp:sp>
    <dsp:sp modelId="{3DAB0FAC-BDBE-47C3-9C04-54A3AF907E20}">
      <dsp:nvSpPr>
        <dsp:cNvPr id="0" name=""/>
        <dsp:cNvSpPr/>
      </dsp:nvSpPr>
      <dsp:spPr>
        <a:xfrm>
          <a:off x="934719" y="2221653"/>
          <a:ext cx="6258560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  <a:sp3d extrusionH="28000" prstMaterial="matte"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/>
            <a:t>Business Model Canvas</a:t>
          </a:r>
        </a:p>
      </dsp:txBody>
      <dsp:txXfrm>
        <a:off x="963286" y="2250220"/>
        <a:ext cx="5100081" cy="918226"/>
      </dsp:txXfrm>
    </dsp:sp>
    <dsp:sp modelId="{BA44E3A9-50A2-4F1E-AEF8-0D931745D3AA}">
      <dsp:nvSpPr>
        <dsp:cNvPr id="0" name=""/>
        <dsp:cNvSpPr/>
      </dsp:nvSpPr>
      <dsp:spPr>
        <a:xfrm>
          <a:off x="1402079" y="3332480"/>
          <a:ext cx="6258560" cy="975360"/>
        </a:xfrm>
        <a:prstGeom prst="roundRect">
          <a:avLst>
            <a:gd name="adj" fmla="val 10000"/>
          </a:avLst>
        </a:prstGeom>
        <a:solidFill>
          <a:srgbClr val="20487E"/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  <a:sp3d extrusionH="28000" prstMaterial="matte"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/>
            <a:t>Analisi del bilancio</a:t>
          </a:r>
        </a:p>
      </dsp:txBody>
      <dsp:txXfrm>
        <a:off x="1430646" y="3361047"/>
        <a:ext cx="5100081" cy="918226"/>
      </dsp:txXfrm>
    </dsp:sp>
    <dsp:sp modelId="{7D010417-46DC-4ED3-97CE-108ECE8C411A}">
      <dsp:nvSpPr>
        <dsp:cNvPr id="0" name=""/>
        <dsp:cNvSpPr/>
      </dsp:nvSpPr>
      <dsp:spPr>
        <a:xfrm>
          <a:off x="1869439" y="4443306"/>
          <a:ext cx="6258560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  <a:sp3d extrusionH="28000" prstMaterial="matte"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/>
            <a:t>Bibliografia</a:t>
          </a:r>
        </a:p>
      </dsp:txBody>
      <dsp:txXfrm>
        <a:off x="1898006" y="4471873"/>
        <a:ext cx="5100081" cy="918226"/>
      </dsp:txXfrm>
    </dsp:sp>
    <dsp:sp modelId="{C247FBE6-0CB1-4295-9F80-93720EA71538}">
      <dsp:nvSpPr>
        <dsp:cNvPr id="0" name=""/>
        <dsp:cNvSpPr/>
      </dsp:nvSpPr>
      <dsp:spPr>
        <a:xfrm>
          <a:off x="5624575" y="712554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000" kern="1200"/>
        </a:p>
      </dsp:txBody>
      <dsp:txXfrm>
        <a:off x="5767221" y="712554"/>
        <a:ext cx="348692" cy="477073"/>
      </dsp:txXfrm>
    </dsp:sp>
    <dsp:sp modelId="{69CC8F70-E0AA-47EB-B5AE-1E3F4903BE2A}">
      <dsp:nvSpPr>
        <dsp:cNvPr id="0" name=""/>
        <dsp:cNvSpPr/>
      </dsp:nvSpPr>
      <dsp:spPr>
        <a:xfrm>
          <a:off x="6091935" y="1823381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000" kern="1200"/>
        </a:p>
      </dsp:txBody>
      <dsp:txXfrm>
        <a:off x="6234581" y="1823381"/>
        <a:ext cx="348692" cy="477073"/>
      </dsp:txXfrm>
    </dsp:sp>
    <dsp:sp modelId="{9288D000-2A4F-438B-975A-9A0F8BEE7EBD}">
      <dsp:nvSpPr>
        <dsp:cNvPr id="0" name=""/>
        <dsp:cNvSpPr/>
      </dsp:nvSpPr>
      <dsp:spPr>
        <a:xfrm>
          <a:off x="6559295" y="2917952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000" kern="1200"/>
        </a:p>
      </dsp:txBody>
      <dsp:txXfrm>
        <a:off x="6701941" y="2917952"/>
        <a:ext cx="348692" cy="477073"/>
      </dsp:txXfrm>
    </dsp:sp>
    <dsp:sp modelId="{860F93E9-5F4D-46FF-AEB1-70B201AC6C36}">
      <dsp:nvSpPr>
        <dsp:cNvPr id="0" name=""/>
        <dsp:cNvSpPr/>
      </dsp:nvSpPr>
      <dsp:spPr>
        <a:xfrm>
          <a:off x="7026655" y="4039616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000" kern="1200"/>
        </a:p>
      </dsp:txBody>
      <dsp:txXfrm>
        <a:off x="7169301" y="4039616"/>
        <a:ext cx="348692" cy="4770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080D0-F1AB-4F1C-BF5E-2C4C8EF5EB3C}">
      <dsp:nvSpPr>
        <dsp:cNvPr id="0" name=""/>
        <dsp:cNvSpPr/>
      </dsp:nvSpPr>
      <dsp:spPr>
        <a:xfrm>
          <a:off x="0" y="2358000"/>
          <a:ext cx="11267951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196019-CF04-48B0-833B-647D3058828F}">
      <dsp:nvSpPr>
        <dsp:cNvPr id="0" name=""/>
        <dsp:cNvSpPr/>
      </dsp:nvSpPr>
      <dsp:spPr>
        <a:xfrm rot="8100000">
          <a:off x="110309" y="564811"/>
          <a:ext cx="346810" cy="346810"/>
        </a:xfrm>
        <a:prstGeom prst="star7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44726-66C4-4805-892A-9FB20311C951}">
      <dsp:nvSpPr>
        <dsp:cNvPr id="0" name=""/>
        <dsp:cNvSpPr/>
      </dsp:nvSpPr>
      <dsp:spPr>
        <a:xfrm>
          <a:off x="148836" y="603338"/>
          <a:ext cx="269755" cy="26975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6DF72-DD58-48E3-BCD5-276F798B7374}">
      <dsp:nvSpPr>
        <dsp:cNvPr id="0" name=""/>
        <dsp:cNvSpPr/>
      </dsp:nvSpPr>
      <dsp:spPr>
        <a:xfrm>
          <a:off x="528946" y="861722"/>
          <a:ext cx="3698947" cy="1639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Nasce </a:t>
          </a:r>
          <a:r>
            <a:rPr lang="it-IT" sz="1400" b="1" i="1" kern="1200"/>
            <a:t>Energia </a:t>
          </a:r>
          <a:r>
            <a:rPr lang="it-IT" sz="1400" b="1" i="1" kern="1200">
              <a:latin typeface="Trebuchet MS" panose="020B0603020202020204"/>
            </a:rPr>
            <a:t>S.p.A</a:t>
          </a:r>
          <a:r>
            <a:rPr lang="it-IT" sz="1400" kern="1200">
              <a:latin typeface="Trebuchet MS" panose="020B0603020202020204"/>
            </a:rPr>
            <a:t>.</a:t>
          </a:r>
          <a:r>
            <a:rPr lang="it-IT" sz="1400" kern="1200"/>
            <a:t> </a:t>
          </a:r>
          <a:r>
            <a:rPr lang="it-IT" sz="1400" b="0" i="0" u="none" kern="1200"/>
            <a:t>L’obiettivo è fornire energia in modo efficiente e sostenibile.</a:t>
          </a:r>
          <a:endParaRPr lang="it-IT" sz="1400" kern="1200"/>
        </a:p>
      </dsp:txBody>
      <dsp:txXfrm>
        <a:off x="528946" y="861722"/>
        <a:ext cx="3698947" cy="1639387"/>
      </dsp:txXfrm>
    </dsp:sp>
    <dsp:sp modelId="{0EB1399A-BD66-478F-A436-0B6061276781}">
      <dsp:nvSpPr>
        <dsp:cNvPr id="0" name=""/>
        <dsp:cNvSpPr/>
      </dsp:nvSpPr>
      <dsp:spPr>
        <a:xfrm>
          <a:off x="528946" y="450215"/>
          <a:ext cx="3698947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900" kern="1200"/>
            <a:t>1999: Fondazione</a:t>
          </a:r>
        </a:p>
      </dsp:txBody>
      <dsp:txXfrm>
        <a:off x="528946" y="450215"/>
        <a:ext cx="3698947" cy="576000"/>
      </dsp:txXfrm>
    </dsp:sp>
    <dsp:sp modelId="{CA85B242-FF65-4C96-AE16-02D5B61A3D59}">
      <dsp:nvSpPr>
        <dsp:cNvPr id="0" name=""/>
        <dsp:cNvSpPr/>
      </dsp:nvSpPr>
      <dsp:spPr>
        <a:xfrm>
          <a:off x="283714" y="983448"/>
          <a:ext cx="0" cy="1395936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A0015-FAB8-4489-8081-56ED486E5B74}">
      <dsp:nvSpPr>
        <dsp:cNvPr id="0" name=""/>
        <dsp:cNvSpPr/>
      </dsp:nvSpPr>
      <dsp:spPr>
        <a:xfrm>
          <a:off x="239572" y="2335242"/>
          <a:ext cx="88283" cy="882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A2232-29D0-4EE2-AF86-B25B54DD4ECF}">
      <dsp:nvSpPr>
        <dsp:cNvPr id="0" name=""/>
        <dsp:cNvSpPr/>
      </dsp:nvSpPr>
      <dsp:spPr>
        <a:xfrm rot="18900000">
          <a:off x="2324416" y="3804378"/>
          <a:ext cx="346810" cy="346810"/>
        </a:xfrm>
        <a:prstGeom prst="star7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FB8B3-78AF-4232-A6E1-96D1B92D2324}">
      <dsp:nvSpPr>
        <dsp:cNvPr id="0" name=""/>
        <dsp:cNvSpPr/>
      </dsp:nvSpPr>
      <dsp:spPr>
        <a:xfrm>
          <a:off x="2362943" y="3842906"/>
          <a:ext cx="269755" cy="269755"/>
        </a:xfrm>
        <a:prstGeom prst="flowChartConnec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132719-CAF1-4B9C-9853-480F47D95740}">
      <dsp:nvSpPr>
        <dsp:cNvPr id="0" name=""/>
        <dsp:cNvSpPr/>
      </dsp:nvSpPr>
      <dsp:spPr>
        <a:xfrm>
          <a:off x="2757227" y="2229064"/>
          <a:ext cx="3684513" cy="1639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3350" rIns="0" bIns="8890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i="1" u="none" kern="1200"/>
            <a:t>Energia</a:t>
          </a:r>
          <a:r>
            <a:rPr lang="it-IT" sz="1400" b="0" i="0" u="none" kern="1200"/>
            <a:t> cambia nome e si riposiziona come </a:t>
          </a:r>
          <a:r>
            <a:rPr lang="it-IT" sz="1400" b="1" i="1" u="none" kern="1200"/>
            <a:t>Sorgenia:</a:t>
          </a:r>
          <a:r>
            <a:rPr lang="it-IT" sz="1400" b="1" i="0" u="none" kern="1200"/>
            <a:t> </a:t>
          </a:r>
          <a:r>
            <a:rPr lang="it-IT" sz="1400" b="1" i="1" u="none" kern="1200"/>
            <a:t>l’energia sensibile</a:t>
          </a:r>
          <a:r>
            <a:rPr lang="it-IT" sz="1400" b="1" i="0" u="none" kern="1200"/>
            <a:t>.</a:t>
          </a:r>
          <a:endParaRPr lang="it-IT" sz="1400" b="1" kern="1200"/>
        </a:p>
      </dsp:txBody>
      <dsp:txXfrm>
        <a:off x="2757227" y="2229064"/>
        <a:ext cx="3684513" cy="1639387"/>
      </dsp:txXfrm>
    </dsp:sp>
    <dsp:sp modelId="{A8934B5F-1D24-4283-8FB1-32E8EF95E457}">
      <dsp:nvSpPr>
        <dsp:cNvPr id="0" name=""/>
        <dsp:cNvSpPr/>
      </dsp:nvSpPr>
      <dsp:spPr>
        <a:xfrm>
          <a:off x="2757227" y="3703957"/>
          <a:ext cx="3684513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900" kern="1200"/>
            <a:t>2006: Cambio nome</a:t>
          </a:r>
        </a:p>
      </dsp:txBody>
      <dsp:txXfrm>
        <a:off x="2757227" y="3703957"/>
        <a:ext cx="3684513" cy="576000"/>
      </dsp:txXfrm>
    </dsp:sp>
    <dsp:sp modelId="{BFF74036-7D5B-4B3F-8AA5-BDF43F9E3DC1}">
      <dsp:nvSpPr>
        <dsp:cNvPr id="0" name=""/>
        <dsp:cNvSpPr/>
      </dsp:nvSpPr>
      <dsp:spPr>
        <a:xfrm>
          <a:off x="2511995" y="2356940"/>
          <a:ext cx="0" cy="1395936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D48DBB-B3FC-4491-A79D-54A0763F1BEC}">
      <dsp:nvSpPr>
        <dsp:cNvPr id="0" name=""/>
        <dsp:cNvSpPr/>
      </dsp:nvSpPr>
      <dsp:spPr>
        <a:xfrm>
          <a:off x="2466896" y="2312798"/>
          <a:ext cx="88283" cy="882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51F48-1B58-4605-9BC0-1D1E3BC66FFC}">
      <dsp:nvSpPr>
        <dsp:cNvPr id="0" name=""/>
        <dsp:cNvSpPr/>
      </dsp:nvSpPr>
      <dsp:spPr>
        <a:xfrm rot="8100000">
          <a:off x="5239976" y="538286"/>
          <a:ext cx="346810" cy="346810"/>
        </a:xfrm>
        <a:prstGeom prst="star7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BE30A-CBD7-4640-A463-DFAE74B6F87D}">
      <dsp:nvSpPr>
        <dsp:cNvPr id="0" name=""/>
        <dsp:cNvSpPr/>
      </dsp:nvSpPr>
      <dsp:spPr>
        <a:xfrm>
          <a:off x="5278503" y="576814"/>
          <a:ext cx="269755" cy="269755"/>
        </a:xfrm>
        <a:prstGeom prst="flowChartConnec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577DBD-A029-402B-9405-5EE6CAFF9591}">
      <dsp:nvSpPr>
        <dsp:cNvPr id="0" name=""/>
        <dsp:cNvSpPr/>
      </dsp:nvSpPr>
      <dsp:spPr>
        <a:xfrm>
          <a:off x="5688330" y="831313"/>
          <a:ext cx="4416404" cy="1639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La </a:t>
          </a:r>
          <a:r>
            <a:rPr lang="it-IT" sz="1400" b="1" kern="1200"/>
            <a:t>crisi</a:t>
          </a:r>
          <a:r>
            <a:rPr lang="it-IT" sz="1400" kern="1200"/>
            <a:t> colpisce duramente </a:t>
          </a:r>
          <a:r>
            <a:rPr lang="it-IT" sz="1400" i="1" kern="1200"/>
            <a:t>Sorgenia</a:t>
          </a:r>
          <a:r>
            <a:rPr lang="it-IT" sz="1400" kern="1200"/>
            <a:t>, portandola ad un indebitamento di 1,8 miliardi di euro.</a:t>
          </a:r>
          <a:endParaRPr lang="it-IT" sz="2000" kern="1200"/>
        </a:p>
      </dsp:txBody>
      <dsp:txXfrm>
        <a:off x="5688330" y="831313"/>
        <a:ext cx="4416404" cy="1639387"/>
      </dsp:txXfrm>
    </dsp:sp>
    <dsp:sp modelId="{509BFC43-2358-446F-8622-F1E05A4B14C5}">
      <dsp:nvSpPr>
        <dsp:cNvPr id="0" name=""/>
        <dsp:cNvSpPr/>
      </dsp:nvSpPr>
      <dsp:spPr>
        <a:xfrm>
          <a:off x="5688330" y="419807"/>
          <a:ext cx="4416404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900" kern="1200"/>
            <a:t>2012: Crisi economica</a:t>
          </a:r>
        </a:p>
      </dsp:txBody>
      <dsp:txXfrm>
        <a:off x="5688330" y="419807"/>
        <a:ext cx="4416404" cy="576000"/>
      </dsp:txXfrm>
    </dsp:sp>
    <dsp:sp modelId="{B9ED8016-C52C-46C1-B70C-FF4F7F52B1C2}">
      <dsp:nvSpPr>
        <dsp:cNvPr id="0" name=""/>
        <dsp:cNvSpPr/>
      </dsp:nvSpPr>
      <dsp:spPr>
        <a:xfrm>
          <a:off x="5413378" y="956925"/>
          <a:ext cx="0" cy="1395936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4C38F8-A847-470D-8CFF-DF63CB051005}">
      <dsp:nvSpPr>
        <dsp:cNvPr id="0" name=""/>
        <dsp:cNvSpPr/>
      </dsp:nvSpPr>
      <dsp:spPr>
        <a:xfrm>
          <a:off x="5368279" y="2308719"/>
          <a:ext cx="88283" cy="882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33136-5C2D-4642-9EA0-898D1B2C22C9}">
      <dsp:nvSpPr>
        <dsp:cNvPr id="0" name=""/>
        <dsp:cNvSpPr/>
      </dsp:nvSpPr>
      <dsp:spPr>
        <a:xfrm rot="18900000">
          <a:off x="7135929" y="3804378"/>
          <a:ext cx="346810" cy="346810"/>
        </a:xfrm>
        <a:prstGeom prst="star7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F5DF4-6435-41DB-8CDF-A941BD8C8A65}">
      <dsp:nvSpPr>
        <dsp:cNvPr id="0" name=""/>
        <dsp:cNvSpPr/>
      </dsp:nvSpPr>
      <dsp:spPr>
        <a:xfrm>
          <a:off x="7174457" y="3842906"/>
          <a:ext cx="269755" cy="26975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BBE824-A24E-4E4A-8983-283926F6DB69}">
      <dsp:nvSpPr>
        <dsp:cNvPr id="0" name=""/>
        <dsp:cNvSpPr/>
      </dsp:nvSpPr>
      <dsp:spPr>
        <a:xfrm>
          <a:off x="7583437" y="2229064"/>
          <a:ext cx="3684513" cy="1639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3350" rIns="0" bIns="8890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i="1" kern="1200"/>
            <a:t>Sorgenia</a:t>
          </a:r>
          <a:r>
            <a:rPr lang="it-IT" sz="1400" kern="1200"/>
            <a:t> va in mano alle </a:t>
          </a:r>
          <a:r>
            <a:rPr lang="it-IT" sz="1400" b="1" kern="1200"/>
            <a:t>21 banche </a:t>
          </a:r>
          <a:r>
            <a:rPr lang="it-IT" sz="1400" kern="1200"/>
            <a:t>che l’avevano finanziata.</a:t>
          </a:r>
        </a:p>
      </dsp:txBody>
      <dsp:txXfrm>
        <a:off x="7583437" y="2229064"/>
        <a:ext cx="3684513" cy="1639387"/>
      </dsp:txXfrm>
    </dsp:sp>
    <dsp:sp modelId="{4B720301-9C7D-49E6-833B-4B88799C2A92}">
      <dsp:nvSpPr>
        <dsp:cNvPr id="0" name=""/>
        <dsp:cNvSpPr/>
      </dsp:nvSpPr>
      <dsp:spPr>
        <a:xfrm>
          <a:off x="7583437" y="3703957"/>
          <a:ext cx="3684513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900" kern="1200"/>
            <a:t>2014: Cambio di proprietà</a:t>
          </a:r>
        </a:p>
      </dsp:txBody>
      <dsp:txXfrm>
        <a:off x="7583437" y="3703957"/>
        <a:ext cx="3684513" cy="576000"/>
      </dsp:txXfrm>
    </dsp:sp>
    <dsp:sp modelId="{66AADD83-DB2C-4A60-A731-41FF9AC4FCDF}">
      <dsp:nvSpPr>
        <dsp:cNvPr id="0" name=""/>
        <dsp:cNvSpPr/>
      </dsp:nvSpPr>
      <dsp:spPr>
        <a:xfrm>
          <a:off x="7323462" y="2356828"/>
          <a:ext cx="0" cy="1395936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C3558-225D-4A91-AA6A-D46DA332946F}">
      <dsp:nvSpPr>
        <dsp:cNvPr id="0" name=""/>
        <dsp:cNvSpPr/>
      </dsp:nvSpPr>
      <dsp:spPr>
        <a:xfrm>
          <a:off x="7278363" y="2312687"/>
          <a:ext cx="88283" cy="882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080D0-F1AB-4F1C-BF5E-2C4C8EF5EB3C}">
      <dsp:nvSpPr>
        <dsp:cNvPr id="0" name=""/>
        <dsp:cNvSpPr/>
      </dsp:nvSpPr>
      <dsp:spPr>
        <a:xfrm>
          <a:off x="0" y="2358000"/>
          <a:ext cx="11267951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196019-CF04-48B0-833B-647D3058828F}">
      <dsp:nvSpPr>
        <dsp:cNvPr id="0" name=""/>
        <dsp:cNvSpPr/>
      </dsp:nvSpPr>
      <dsp:spPr>
        <a:xfrm rot="8100000">
          <a:off x="71889" y="564811"/>
          <a:ext cx="346810" cy="346810"/>
        </a:xfrm>
        <a:prstGeom prst="star7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44726-66C4-4805-892A-9FB20311C951}">
      <dsp:nvSpPr>
        <dsp:cNvPr id="0" name=""/>
        <dsp:cNvSpPr/>
      </dsp:nvSpPr>
      <dsp:spPr>
        <a:xfrm>
          <a:off x="110417" y="603338"/>
          <a:ext cx="269755" cy="26975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6DF72-DD58-48E3-BCD5-276F798B7374}">
      <dsp:nvSpPr>
        <dsp:cNvPr id="0" name=""/>
        <dsp:cNvSpPr/>
      </dsp:nvSpPr>
      <dsp:spPr>
        <a:xfrm>
          <a:off x="490526" y="861722"/>
          <a:ext cx="4694466" cy="1639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i="0" u="none" kern="1200"/>
            <a:t>La società inizia a sanare il proprio debito, iniziando a puntare sul business “full digital”. </a:t>
          </a:r>
          <a:endParaRPr lang="it-IT" sz="1400" kern="1200"/>
        </a:p>
      </dsp:txBody>
      <dsp:txXfrm>
        <a:off x="490526" y="861722"/>
        <a:ext cx="4694466" cy="1639387"/>
      </dsp:txXfrm>
    </dsp:sp>
    <dsp:sp modelId="{0EB1399A-BD66-478F-A436-0B6061276781}">
      <dsp:nvSpPr>
        <dsp:cNvPr id="0" name=""/>
        <dsp:cNvSpPr/>
      </dsp:nvSpPr>
      <dsp:spPr>
        <a:xfrm>
          <a:off x="490526" y="450215"/>
          <a:ext cx="4694466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800" kern="1200"/>
            <a:t>2016-2017: Riorganizzazione sociale</a:t>
          </a:r>
        </a:p>
      </dsp:txBody>
      <dsp:txXfrm>
        <a:off x="490526" y="450215"/>
        <a:ext cx="4694466" cy="576000"/>
      </dsp:txXfrm>
    </dsp:sp>
    <dsp:sp modelId="{CA85B242-FF65-4C96-AE16-02D5B61A3D59}">
      <dsp:nvSpPr>
        <dsp:cNvPr id="0" name=""/>
        <dsp:cNvSpPr/>
      </dsp:nvSpPr>
      <dsp:spPr>
        <a:xfrm>
          <a:off x="245294" y="983448"/>
          <a:ext cx="0" cy="1395936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A0015-FAB8-4489-8081-56ED486E5B74}">
      <dsp:nvSpPr>
        <dsp:cNvPr id="0" name=""/>
        <dsp:cNvSpPr/>
      </dsp:nvSpPr>
      <dsp:spPr>
        <a:xfrm>
          <a:off x="201153" y="2335242"/>
          <a:ext cx="88283" cy="882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A2232-29D0-4EE2-AF86-B25B54DD4ECF}">
      <dsp:nvSpPr>
        <dsp:cNvPr id="0" name=""/>
        <dsp:cNvSpPr/>
      </dsp:nvSpPr>
      <dsp:spPr>
        <a:xfrm rot="18900000">
          <a:off x="2885706" y="3804378"/>
          <a:ext cx="346810" cy="346810"/>
        </a:xfrm>
        <a:prstGeom prst="star7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FB8B3-78AF-4232-A6E1-96D1B92D2324}">
      <dsp:nvSpPr>
        <dsp:cNvPr id="0" name=""/>
        <dsp:cNvSpPr/>
      </dsp:nvSpPr>
      <dsp:spPr>
        <a:xfrm>
          <a:off x="2924234" y="3842906"/>
          <a:ext cx="269755" cy="269755"/>
        </a:xfrm>
        <a:prstGeom prst="flowChartConnec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132719-CAF1-4B9C-9853-480F47D95740}">
      <dsp:nvSpPr>
        <dsp:cNvPr id="0" name=""/>
        <dsp:cNvSpPr/>
      </dsp:nvSpPr>
      <dsp:spPr>
        <a:xfrm>
          <a:off x="3318518" y="2229064"/>
          <a:ext cx="4676147" cy="1639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3350" rIns="0" bIns="8890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it-IT" sz="1400" kern="1200">
              <a:latin typeface="Trebuchet MS" panose="020B0603020202020204"/>
            </a:rPr>
            <a:t>Società attiva nel campo delle fonti rinnovabili.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latin typeface="Trebuchet MS" panose="020B0603020202020204"/>
            </a:rPr>
            <a:t>Viene rinominata in </a:t>
          </a:r>
          <a:r>
            <a:rPr lang="it-IT" sz="1400" i="1" kern="1200">
              <a:latin typeface="Trebuchet MS" panose="020B0603020202020204"/>
            </a:rPr>
            <a:t>Sorgenia Green Solutions </a:t>
          </a:r>
          <a:r>
            <a:rPr lang="it-IT" sz="1400" kern="1200">
              <a:latin typeface="Trebuchet MS" panose="020B0603020202020204"/>
            </a:rPr>
            <a:t>nel 2020.</a:t>
          </a:r>
          <a:endParaRPr lang="it-IT" sz="1400" b="1" kern="1200"/>
        </a:p>
      </dsp:txBody>
      <dsp:txXfrm>
        <a:off x="3318518" y="2229064"/>
        <a:ext cx="4676147" cy="1639387"/>
      </dsp:txXfrm>
    </dsp:sp>
    <dsp:sp modelId="{A8934B5F-1D24-4283-8FB1-32E8EF95E457}">
      <dsp:nvSpPr>
        <dsp:cNvPr id="0" name=""/>
        <dsp:cNvSpPr/>
      </dsp:nvSpPr>
      <dsp:spPr>
        <a:xfrm>
          <a:off x="3318518" y="3703957"/>
          <a:ext cx="4676147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800" kern="1200"/>
            <a:t>2019: Acquisto di Universal Sun</a:t>
          </a:r>
        </a:p>
      </dsp:txBody>
      <dsp:txXfrm>
        <a:off x="3318518" y="3703957"/>
        <a:ext cx="4676147" cy="576000"/>
      </dsp:txXfrm>
    </dsp:sp>
    <dsp:sp modelId="{BFF74036-7D5B-4B3F-8AA5-BDF43F9E3DC1}">
      <dsp:nvSpPr>
        <dsp:cNvPr id="0" name=""/>
        <dsp:cNvSpPr/>
      </dsp:nvSpPr>
      <dsp:spPr>
        <a:xfrm>
          <a:off x="3073286" y="2356940"/>
          <a:ext cx="0" cy="1395936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D48DBB-B3FC-4491-A79D-54A0763F1BEC}">
      <dsp:nvSpPr>
        <dsp:cNvPr id="0" name=""/>
        <dsp:cNvSpPr/>
      </dsp:nvSpPr>
      <dsp:spPr>
        <a:xfrm>
          <a:off x="3029144" y="2312798"/>
          <a:ext cx="88283" cy="882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51F48-1B58-4605-9BC0-1D1E3BC66FFC}">
      <dsp:nvSpPr>
        <dsp:cNvPr id="0" name=""/>
        <dsp:cNvSpPr/>
      </dsp:nvSpPr>
      <dsp:spPr>
        <a:xfrm rot="8100000">
          <a:off x="5847669" y="538286"/>
          <a:ext cx="346810" cy="346810"/>
        </a:xfrm>
        <a:prstGeom prst="star7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BE30A-CBD7-4640-A463-DFAE74B6F87D}">
      <dsp:nvSpPr>
        <dsp:cNvPr id="0" name=""/>
        <dsp:cNvSpPr/>
      </dsp:nvSpPr>
      <dsp:spPr>
        <a:xfrm>
          <a:off x="5886196" y="576814"/>
          <a:ext cx="269755" cy="269755"/>
        </a:xfrm>
        <a:prstGeom prst="flowChartConnec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577DBD-A029-402B-9405-5EE6CAFF9591}">
      <dsp:nvSpPr>
        <dsp:cNvPr id="0" name=""/>
        <dsp:cNvSpPr/>
      </dsp:nvSpPr>
      <dsp:spPr>
        <a:xfrm>
          <a:off x="6273778" y="831313"/>
          <a:ext cx="4994172" cy="1639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it-IT" sz="1400" b="0" i="0" u="none" kern="1200"/>
            <a:t>F2i diventa primo azionista di Sorgenia con il 72,4%;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i="0" u="none" kern="1200"/>
            <a:t>Asterion Industrial Partners possiede il 27,6%. </a:t>
          </a:r>
          <a:endParaRPr lang="it-IT" sz="2000" kern="1200"/>
        </a:p>
      </dsp:txBody>
      <dsp:txXfrm>
        <a:off x="6273778" y="831313"/>
        <a:ext cx="4994172" cy="1639387"/>
      </dsp:txXfrm>
    </dsp:sp>
    <dsp:sp modelId="{509BFC43-2358-446F-8622-F1E05A4B14C5}">
      <dsp:nvSpPr>
        <dsp:cNvPr id="0" name=""/>
        <dsp:cNvSpPr/>
      </dsp:nvSpPr>
      <dsp:spPr>
        <a:xfrm>
          <a:off x="6273778" y="419807"/>
          <a:ext cx="4994172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800" kern="1200"/>
            <a:t>2019-2021: Acquisto da parte di F2i-Asterion</a:t>
          </a:r>
        </a:p>
      </dsp:txBody>
      <dsp:txXfrm>
        <a:off x="6273778" y="419807"/>
        <a:ext cx="4994172" cy="576000"/>
      </dsp:txXfrm>
    </dsp:sp>
    <dsp:sp modelId="{B9ED8016-C52C-46C1-B70C-FF4F7F52B1C2}">
      <dsp:nvSpPr>
        <dsp:cNvPr id="0" name=""/>
        <dsp:cNvSpPr/>
      </dsp:nvSpPr>
      <dsp:spPr>
        <a:xfrm>
          <a:off x="6021058" y="956925"/>
          <a:ext cx="0" cy="1395936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4C38F8-A847-470D-8CFF-DF63CB051005}">
      <dsp:nvSpPr>
        <dsp:cNvPr id="0" name=""/>
        <dsp:cNvSpPr/>
      </dsp:nvSpPr>
      <dsp:spPr>
        <a:xfrm>
          <a:off x="5975959" y="2308719"/>
          <a:ext cx="88283" cy="882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72C9CF-C11F-4C0F-AA94-801135DB4878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82B4D6-DADD-419A-9FEE-78291421FB3A}">
      <dsp:nvSpPr>
        <dsp:cNvPr id="0" name=""/>
        <dsp:cNvSpPr/>
      </dsp:nvSpPr>
      <dsp:spPr>
        <a:xfrm>
          <a:off x="380119" y="246332"/>
          <a:ext cx="8526198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rgbClr val="002060"/>
              </a:solidFill>
            </a:rPr>
            <a:t>Bilancio Sorgenia 2020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kern="120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https://www.sorgenia.it/shared/files/attachments/2021/bilanciosorgeniaspa31122020civilisticoeconsolidato-ing_0.pdf</a:t>
          </a:r>
          <a:endParaRPr lang="it-IT" sz="1000" kern="1200">
            <a:solidFill>
              <a:schemeClr val="bg1"/>
            </a:solidFill>
          </a:endParaRPr>
        </a:p>
      </dsp:txBody>
      <dsp:txXfrm>
        <a:off x="380119" y="246332"/>
        <a:ext cx="8526198" cy="492448"/>
      </dsp:txXfrm>
    </dsp:sp>
    <dsp:sp modelId="{EC7C716A-A9FC-47E2-851F-4903224E3A1D}">
      <dsp:nvSpPr>
        <dsp:cNvPr id="0" name=""/>
        <dsp:cNvSpPr/>
      </dsp:nvSpPr>
      <dsp:spPr>
        <a:xfrm>
          <a:off x="69519" y="184776"/>
          <a:ext cx="615560" cy="615560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687BE0-E8D1-4F4A-8499-1E32BB12BA4B}">
      <dsp:nvSpPr>
        <dsp:cNvPr id="0" name=""/>
        <dsp:cNvSpPr/>
      </dsp:nvSpPr>
      <dsp:spPr>
        <a:xfrm>
          <a:off x="826075" y="985438"/>
          <a:ext cx="8080242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rgbClr val="1B3B6B"/>
              </a:solidFill>
            </a:rPr>
            <a:t>Bilancio Sorgenia 2019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kern="1200">
              <a:solidFill>
                <a:schemeClr val="bg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https://www.sorgenia.it/shared/files/attachments/2020/bilanciogrupposorgeniaesorgeniaspa2019eng.pdf</a:t>
          </a:r>
          <a:endParaRPr lang="it-IT" sz="1000" kern="1200">
            <a:solidFill>
              <a:schemeClr val="bg1"/>
            </a:solidFill>
          </a:endParaRPr>
        </a:p>
      </dsp:txBody>
      <dsp:txXfrm>
        <a:off x="826075" y="985438"/>
        <a:ext cx="8080242" cy="492448"/>
      </dsp:txXfrm>
    </dsp:sp>
    <dsp:sp modelId="{C23F2781-8038-4643-96FA-977E96669D13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0BAD6F-3F9F-40E3-891B-C87DA5C474F1}">
      <dsp:nvSpPr>
        <dsp:cNvPr id="0" name=""/>
        <dsp:cNvSpPr/>
      </dsp:nvSpPr>
      <dsp:spPr>
        <a:xfrm>
          <a:off x="1070457" y="1724003"/>
          <a:ext cx="7835860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i="0" u="none" kern="1200">
              <a:solidFill>
                <a:srgbClr val="1B3B6B"/>
              </a:solidFill>
            </a:rPr>
            <a:t>Codice</a:t>
          </a:r>
          <a:r>
            <a:rPr lang="it-IT" sz="1400" i="0" u="none" kern="1200" baseline="0">
              <a:solidFill>
                <a:srgbClr val="1B3B6B"/>
              </a:solidFill>
            </a:rPr>
            <a:t> etico </a:t>
          </a:r>
          <a:endParaRPr lang="it-IT" sz="1400" i="0" u="none" kern="1200">
            <a:solidFill>
              <a:srgbClr val="1B3B6B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kern="1200">
              <a:solidFill>
                <a:schemeClr val="bg1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https://www.sorgenia.it/shared/files/editor/codice_etico_gruppo_sorgenia_mar2022.pdf</a:t>
          </a:r>
          <a:endParaRPr lang="it-IT" sz="1000" kern="1200">
            <a:solidFill>
              <a:schemeClr val="bg1"/>
            </a:solidFill>
          </a:endParaRPr>
        </a:p>
      </dsp:txBody>
      <dsp:txXfrm>
        <a:off x="1070457" y="1724003"/>
        <a:ext cx="7835860" cy="492448"/>
      </dsp:txXfrm>
    </dsp:sp>
    <dsp:sp modelId="{8CDD9A7C-C691-4116-A2C5-D95D5E67A630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7C4FB-D9C7-40F4-90F5-A09D666271D0}">
      <dsp:nvSpPr>
        <dsp:cNvPr id="0" name=""/>
        <dsp:cNvSpPr/>
      </dsp:nvSpPr>
      <dsp:spPr>
        <a:xfrm>
          <a:off x="1148486" y="2463109"/>
          <a:ext cx="7757831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i="0" kern="1200">
              <a:solidFill>
                <a:srgbClr val="1B3B6B"/>
              </a:solidFill>
            </a:rPr>
            <a:t>Documento acquisito dal Senato 2011 Sorgenia</a:t>
          </a:r>
          <a:endParaRPr lang="it-IT" sz="1400" b="0" u="none" kern="1200">
            <a:solidFill>
              <a:srgbClr val="1B3B6B"/>
            </a:solidFill>
          </a:endParaRP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50" b="0" kern="1200">
              <a:solidFill>
                <a:schemeClr val="bg1"/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https://www.senato.it/documenti/repository/commissioni/comm10/documenti_acquisiti/AG%20335/2011_04_13%20Sorgenia.pdf</a:t>
          </a:r>
          <a:endParaRPr lang="it-IT" sz="950" kern="1200">
            <a:solidFill>
              <a:schemeClr val="bg1"/>
            </a:solidFill>
          </a:endParaRPr>
        </a:p>
      </dsp:txBody>
      <dsp:txXfrm>
        <a:off x="1148486" y="2463109"/>
        <a:ext cx="7757831" cy="492448"/>
      </dsp:txXfrm>
    </dsp:sp>
    <dsp:sp modelId="{53A95DA9-42DD-4179-A026-4811874ACADD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C9298-5600-4847-8A2E-0631C51340F4}">
      <dsp:nvSpPr>
        <dsp:cNvPr id="0" name=""/>
        <dsp:cNvSpPr/>
      </dsp:nvSpPr>
      <dsp:spPr>
        <a:xfrm>
          <a:off x="1070457" y="3202215"/>
          <a:ext cx="7835860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i="0" kern="1200">
              <a:solidFill>
                <a:srgbClr val="1B3B6B"/>
              </a:solidFill>
            </a:rPr>
            <a:t>Con Sorgenia e </a:t>
          </a:r>
          <a:r>
            <a:rPr lang="it-IT" sz="1400" b="0" i="0" kern="1200" err="1">
              <a:solidFill>
                <a:srgbClr val="1B3B6B"/>
              </a:solidFill>
            </a:rPr>
            <a:t>Bebe</a:t>
          </a:r>
          <a:r>
            <a:rPr lang="it-IT" sz="1400" b="0" i="0" kern="1200">
              <a:solidFill>
                <a:srgbClr val="1B3B6B"/>
              </a:solidFill>
            </a:rPr>
            <a:t> Vio una nuova energia per realizzare grandi cambiamenti </a:t>
          </a:r>
          <a:endParaRPr lang="it-IT" sz="1400" b="0" kern="1200">
            <a:solidFill>
              <a:srgbClr val="1B3B6B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b="0" kern="1200">
              <a:solidFill>
                <a:schemeClr val="bg1"/>
              </a:solidFill>
              <a:hlinkClick xmlns:r="http://schemas.openxmlformats.org/officeDocument/2006/relationships"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https://www.sorgenia.it/shared/files/attachments/2020/32sorgeniacsspotnovembre.pdf</a:t>
          </a:r>
          <a:r>
            <a:rPr lang="it-IT" sz="1000" b="0" kern="1200">
              <a:solidFill>
                <a:schemeClr val="bg1"/>
              </a:solidFill>
            </a:rPr>
            <a:t> </a:t>
          </a:r>
          <a:r>
            <a:rPr lang="it-IT" sz="1000" kern="1200">
              <a:solidFill>
                <a:schemeClr val="bg1"/>
              </a:solidFill>
            </a:rPr>
            <a:t> </a:t>
          </a:r>
          <a:endParaRPr lang="it-IT" sz="1000" b="0" kern="1200">
            <a:solidFill>
              <a:schemeClr val="bg1"/>
            </a:solidFill>
          </a:endParaRPr>
        </a:p>
      </dsp:txBody>
      <dsp:txXfrm>
        <a:off x="1070457" y="3202215"/>
        <a:ext cx="7835860" cy="492448"/>
      </dsp:txXfrm>
    </dsp:sp>
    <dsp:sp modelId="{6BCC9C3A-C7DA-4E7E-A114-DD87768FBE65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EDA9C9-7AB1-45BA-94DA-9339771A24FF}">
      <dsp:nvSpPr>
        <dsp:cNvPr id="0" name=""/>
        <dsp:cNvSpPr/>
      </dsp:nvSpPr>
      <dsp:spPr>
        <a:xfrm>
          <a:off x="826075" y="3940779"/>
          <a:ext cx="8080242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rgbClr val="1B3B6B"/>
              </a:solidFill>
            </a:rPr>
            <a:t>Sorgenia accetta pagamenti in bitcoin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kern="1200">
              <a:solidFill>
                <a:schemeClr val="bg1"/>
              </a:solidFill>
              <a:hlinkClick xmlns:r="http://schemas.openxmlformats.org/officeDocument/2006/relationships"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https://www.sorgenia.it/shared/files/attachments/2020/19sorgeniachainside.pdf</a:t>
          </a:r>
          <a:endParaRPr lang="it-IT" sz="1000" kern="1200">
            <a:solidFill>
              <a:schemeClr val="bg1"/>
            </a:solidFill>
          </a:endParaRPr>
        </a:p>
      </dsp:txBody>
      <dsp:txXfrm>
        <a:off x="826075" y="3940779"/>
        <a:ext cx="8080242" cy="492448"/>
      </dsp:txXfrm>
    </dsp:sp>
    <dsp:sp modelId="{BBB313B3-231F-413C-9175-4E4428CF6D49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42F22C-AE5D-4EC8-B734-FE3E19A1EE68}">
      <dsp:nvSpPr>
        <dsp:cNvPr id="0" name=""/>
        <dsp:cNvSpPr/>
      </dsp:nvSpPr>
      <dsp:spPr>
        <a:xfrm>
          <a:off x="380119" y="4679885"/>
          <a:ext cx="8526198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i="0" kern="1200">
              <a:solidFill>
                <a:srgbClr val="1B3B6B"/>
              </a:solidFill>
            </a:rPr>
            <a:t>Sorgenia: con F2i-Asterion inizia il nuovo capitolo di una storia di successo </a:t>
          </a:r>
          <a:endParaRPr lang="it-IT" sz="1400" kern="1200">
            <a:solidFill>
              <a:srgbClr val="1B3B6B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kern="1200">
              <a:solidFill>
                <a:schemeClr val="bg1"/>
              </a:solidFill>
              <a:hlinkClick xmlns:r="http://schemas.openxmlformats.org/officeDocument/2006/relationships"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https://www.sorgenia.it/shared/files/attachments/2020/cssorgeniavendita.pdf</a:t>
          </a:r>
          <a:r>
            <a:rPr lang="it-IT" sz="1000" kern="1200">
              <a:solidFill>
                <a:schemeClr val="bg1"/>
              </a:solidFill>
            </a:rPr>
            <a:t> </a:t>
          </a:r>
          <a:endParaRPr lang="it-IT" sz="1000" b="0" kern="1200">
            <a:solidFill>
              <a:schemeClr val="bg1"/>
            </a:solidFill>
          </a:endParaRPr>
        </a:p>
      </dsp:txBody>
      <dsp:txXfrm>
        <a:off x="380119" y="4679885"/>
        <a:ext cx="8526198" cy="492448"/>
      </dsp:txXfrm>
    </dsp:sp>
    <dsp:sp modelId="{F8476F79-3A79-4BCE-8CC3-C361D724BD21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blipFill rotWithShape="0">
          <a:blip xmlns:r="http://schemas.openxmlformats.org/officeDocument/2006/relationships" r:embed="rId9"/>
          <a:stretch>
            <a:fillRect/>
          </a:stretch>
        </a:blip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72C9CF-C11F-4C0F-AA94-801135DB4878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C83D9-4D30-44D1-87C8-1B94E231669C}">
      <dsp:nvSpPr>
        <dsp:cNvPr id="0" name=""/>
        <dsp:cNvSpPr/>
      </dsp:nvSpPr>
      <dsp:spPr>
        <a:xfrm>
          <a:off x="380119" y="246332"/>
          <a:ext cx="8526197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i="0" kern="1200">
              <a:solidFill>
                <a:srgbClr val="1B3B6B"/>
              </a:solidFill>
            </a:rPr>
            <a:t>Sito Web Sorgenia</a:t>
          </a:r>
          <a:endParaRPr lang="it-IT" sz="1400" kern="1200">
            <a:solidFill>
              <a:srgbClr val="002060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u="none" kern="1200" baseline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https://www.sorgenia.it/</a:t>
          </a:r>
          <a:endParaRPr lang="it-IT" sz="1000" u="none" kern="1200" baseline="0">
            <a:solidFill>
              <a:schemeClr val="bg1"/>
            </a:solidFill>
          </a:endParaRPr>
        </a:p>
      </dsp:txBody>
      <dsp:txXfrm>
        <a:off x="380119" y="246332"/>
        <a:ext cx="8526197" cy="492448"/>
      </dsp:txXfrm>
    </dsp:sp>
    <dsp:sp modelId="{EEC89A23-AA5A-41D3-9FAA-24710700ACE2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418A02-74AD-4EAB-9504-24F6573CE1A4}">
      <dsp:nvSpPr>
        <dsp:cNvPr id="0" name=""/>
        <dsp:cNvSpPr/>
      </dsp:nvSpPr>
      <dsp:spPr>
        <a:xfrm>
          <a:off x="826075" y="985438"/>
          <a:ext cx="8080241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25400" rIns="25400" bIns="254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baseline="0">
              <a:solidFill>
                <a:srgbClr val="1B3B6B"/>
              </a:solidFill>
            </a:rPr>
            <a:t> Pagina Facebook Sorgenia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kern="1200">
              <a:solidFill>
                <a:schemeClr val="bg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https://www.facebook.com/sorgenia/</a:t>
          </a:r>
          <a:endParaRPr lang="it-IT" sz="1000" kern="1200">
            <a:solidFill>
              <a:schemeClr val="bg1"/>
            </a:solidFill>
          </a:endParaRPr>
        </a:p>
      </dsp:txBody>
      <dsp:txXfrm>
        <a:off x="826075" y="985438"/>
        <a:ext cx="8080241" cy="492448"/>
      </dsp:txXfrm>
    </dsp:sp>
    <dsp:sp modelId="{03DAD81D-3FDF-493D-8E3D-5EC6BAAA0053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5E4363-C488-4DB4-A241-50FA8D6F2A7B}">
      <dsp:nvSpPr>
        <dsp:cNvPr id="0" name=""/>
        <dsp:cNvSpPr/>
      </dsp:nvSpPr>
      <dsp:spPr>
        <a:xfrm>
          <a:off x="1070457" y="1724003"/>
          <a:ext cx="7835859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25400" rIns="25400" bIns="254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baseline="0">
              <a:solidFill>
                <a:srgbClr val="1B3B6B"/>
              </a:solidFill>
            </a:rPr>
            <a:t>Pagina Linkedin Sorgenia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kern="1200">
              <a:solidFill>
                <a:schemeClr val="bg1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https://www.linkedin.com/company/sorgenia/</a:t>
          </a:r>
          <a:endParaRPr lang="it-IT" sz="1000" kern="1200">
            <a:solidFill>
              <a:schemeClr val="bg1"/>
            </a:solidFill>
          </a:endParaRPr>
        </a:p>
      </dsp:txBody>
      <dsp:txXfrm>
        <a:off x="1070457" y="1724003"/>
        <a:ext cx="7835859" cy="492448"/>
      </dsp:txXfrm>
    </dsp:sp>
    <dsp:sp modelId="{CA9F4F88-77E1-4EEE-9B65-A9D19C3D8BB8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CE1F6-EA67-41D9-89F2-BF59FB7948CE}">
      <dsp:nvSpPr>
        <dsp:cNvPr id="0" name=""/>
        <dsp:cNvSpPr/>
      </dsp:nvSpPr>
      <dsp:spPr>
        <a:xfrm>
          <a:off x="1148486" y="2463109"/>
          <a:ext cx="7757830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i="0" kern="1200">
              <a:solidFill>
                <a:srgbClr val="1B3B6B"/>
              </a:solidFill>
            </a:rPr>
            <a:t>Sorgenia passa ufficialmente alle banche. Testa e Mancini nel nuovo cda</a:t>
          </a:r>
          <a:endParaRPr lang="it-IT" sz="1400" kern="1200">
            <a:solidFill>
              <a:srgbClr val="1B3B6B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kern="1200">
              <a:solidFill>
                <a:schemeClr val="bg1"/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https://www.e-gazette.it/sezione/elettricita/sorgenia-passa-ufficialmente-banche-testa-mancini-nuovo-cda</a:t>
          </a:r>
          <a:endParaRPr lang="it-IT" sz="1000" kern="1200">
            <a:solidFill>
              <a:schemeClr val="bg1"/>
            </a:solidFill>
          </a:endParaRPr>
        </a:p>
      </dsp:txBody>
      <dsp:txXfrm>
        <a:off x="1148486" y="2463109"/>
        <a:ext cx="7757830" cy="492448"/>
      </dsp:txXfrm>
    </dsp:sp>
    <dsp:sp modelId="{EC7C716A-A9FC-47E2-851F-4903224E3A1D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56D9E9-93D3-4E4E-9180-BAAF02493F3A}">
      <dsp:nvSpPr>
        <dsp:cNvPr id="0" name=""/>
        <dsp:cNvSpPr/>
      </dsp:nvSpPr>
      <dsp:spPr>
        <a:xfrm>
          <a:off x="1070457" y="3202215"/>
          <a:ext cx="7835859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i="0" kern="1200">
              <a:solidFill>
                <a:srgbClr val="1B3B6B"/>
              </a:solidFill>
            </a:rPr>
            <a:t>Sorgenia, ricavi a 1,5 miliardi, </a:t>
          </a:r>
          <a:r>
            <a:rPr lang="it-IT" sz="1400" b="0" i="0" kern="1200" err="1">
              <a:solidFill>
                <a:srgbClr val="1B3B6B"/>
              </a:solidFill>
            </a:rPr>
            <a:t>Bebe</a:t>
          </a:r>
          <a:r>
            <a:rPr lang="it-IT" sz="1400" b="0" i="0" kern="1200">
              <a:solidFill>
                <a:srgbClr val="1B3B6B"/>
              </a:solidFill>
            </a:rPr>
            <a:t> Vio nuova testimonial</a:t>
          </a:r>
          <a:endParaRPr lang="it-IT" sz="1400" i="0" kern="1200">
            <a:solidFill>
              <a:srgbClr val="002060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800" kern="1200">
              <a:solidFill>
                <a:schemeClr val="bg1"/>
              </a:solidFill>
              <a:hlinkClick xmlns:r="http://schemas.openxmlformats.org/officeDocument/2006/relationships"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https://www.corriere.it/economia/17_marzo_08/sorgenia-ricavi-15-miliardi-bebe-vio-nuova-testimonial-33b035e4-040b-11e7-9858-d74470e8bbec.shtml</a:t>
          </a:r>
          <a:endParaRPr lang="it-IT" sz="800" kern="1200">
            <a:solidFill>
              <a:schemeClr val="bg1"/>
            </a:solidFill>
          </a:endParaRPr>
        </a:p>
      </dsp:txBody>
      <dsp:txXfrm>
        <a:off x="1070457" y="3202215"/>
        <a:ext cx="7835859" cy="492448"/>
      </dsp:txXfrm>
    </dsp:sp>
    <dsp:sp modelId="{9FB87548-AC53-487C-8BCC-0E34E74CCBC1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D9DEAD-F1A8-48BD-ABDA-5A6E24AF03AA}">
      <dsp:nvSpPr>
        <dsp:cNvPr id="0" name=""/>
        <dsp:cNvSpPr/>
      </dsp:nvSpPr>
      <dsp:spPr>
        <a:xfrm>
          <a:off x="826075" y="3940779"/>
          <a:ext cx="8080241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i="0" kern="1200" baseline="0">
              <a:solidFill>
                <a:srgbClr val="1B3B6B"/>
              </a:solidFill>
            </a:rPr>
            <a:t>Sorgenia acquisisce il controllo di Universal Sun</a:t>
          </a:r>
          <a:endParaRPr lang="it-IT" sz="1400" kern="1200">
            <a:solidFill>
              <a:srgbClr val="002060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kern="1200">
              <a:solidFill>
                <a:schemeClr val="bg1"/>
              </a:solidFill>
              <a:hlinkClick xmlns:r="http://schemas.openxmlformats.org/officeDocument/2006/relationships"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https://www.milanofinanza.it/news/sorgenia-acquisisce-il-controllo-di-universal-sun-201903141250547206</a:t>
          </a:r>
          <a:endParaRPr lang="it-IT" sz="1000" kern="1200">
            <a:solidFill>
              <a:schemeClr val="bg1"/>
            </a:solidFill>
          </a:endParaRPr>
        </a:p>
      </dsp:txBody>
      <dsp:txXfrm>
        <a:off x="826075" y="3940779"/>
        <a:ext cx="8080241" cy="492448"/>
      </dsp:txXfrm>
    </dsp:sp>
    <dsp:sp modelId="{80F24D10-4671-48A9-8AC0-5E7AA58500F4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B220EB-EA85-4C68-955D-BB6FD813D7FD}">
      <dsp:nvSpPr>
        <dsp:cNvPr id="0" name=""/>
        <dsp:cNvSpPr/>
      </dsp:nvSpPr>
      <dsp:spPr>
        <a:xfrm>
          <a:off x="380119" y="4679885"/>
          <a:ext cx="8526197" cy="492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i="0" kern="1200">
              <a:solidFill>
                <a:srgbClr val="1B3B6B"/>
              </a:solidFill>
            </a:rPr>
            <a:t>Sorgenia, F2i entra in campo con il fondo </a:t>
          </a:r>
          <a:r>
            <a:rPr lang="it-IT" sz="1400" b="0" i="0" kern="1200" err="1">
              <a:solidFill>
                <a:srgbClr val="1B3B6B"/>
              </a:solidFill>
            </a:rPr>
            <a:t>Asterion</a:t>
          </a:r>
          <a:r>
            <a:rPr lang="it-IT" sz="1400" b="0" i="0" kern="1200">
              <a:solidFill>
                <a:srgbClr val="1B3B6B"/>
              </a:solidFill>
            </a:rPr>
            <a:t> </a:t>
          </a:r>
          <a:endParaRPr lang="it-IT" sz="1400" b="0" u="none" kern="1200" baseline="0">
            <a:solidFill>
              <a:srgbClr val="1B3B6B"/>
            </a:solidFill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00" kern="1200">
              <a:solidFill>
                <a:schemeClr val="bg1"/>
              </a:solidFill>
              <a:hlinkClick xmlns:r="http://schemas.openxmlformats.org/officeDocument/2006/relationships"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https://www.ilsole24ore.com/art/sorgenia-f2i-entra-campo-il-fondo-asterion-AChMUHs</a:t>
          </a:r>
          <a:r>
            <a:rPr lang="it-IT" sz="1000" kern="1200">
              <a:solidFill>
                <a:schemeClr val="bg1"/>
              </a:solidFill>
            </a:rPr>
            <a:t>  </a:t>
          </a:r>
        </a:p>
      </dsp:txBody>
      <dsp:txXfrm>
        <a:off x="380119" y="4679885"/>
        <a:ext cx="8526197" cy="492448"/>
      </dsp:txXfrm>
    </dsp:sp>
    <dsp:sp modelId="{53A95DA9-42DD-4179-A026-4811874ACADD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080D0-F1AB-4F1C-BF5E-2C4C8EF5EB3C}">
      <dsp:nvSpPr>
        <dsp:cNvPr id="0" name=""/>
        <dsp:cNvSpPr/>
      </dsp:nvSpPr>
      <dsp:spPr>
        <a:xfrm>
          <a:off x="0" y="1828800"/>
          <a:ext cx="11419007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196019-CF04-48B0-833B-647D3058828F}">
      <dsp:nvSpPr>
        <dsp:cNvPr id="0" name=""/>
        <dsp:cNvSpPr/>
      </dsp:nvSpPr>
      <dsp:spPr>
        <a:xfrm rot="8100000">
          <a:off x="56655" y="421466"/>
          <a:ext cx="268976" cy="268976"/>
        </a:xfrm>
        <a:prstGeom prst="star7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44726-66C4-4805-892A-9FB20311C951}">
      <dsp:nvSpPr>
        <dsp:cNvPr id="0" name=""/>
        <dsp:cNvSpPr/>
      </dsp:nvSpPr>
      <dsp:spPr>
        <a:xfrm>
          <a:off x="86536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6DF72-DD58-48E3-BCD5-276F798B7374}">
      <dsp:nvSpPr>
        <dsp:cNvPr id="0" name=""/>
        <dsp:cNvSpPr/>
      </dsp:nvSpPr>
      <dsp:spPr>
        <a:xfrm>
          <a:off x="381338" y="746150"/>
          <a:ext cx="3797311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Nasce </a:t>
          </a:r>
          <a:r>
            <a:rPr lang="it-IT" sz="1500" b="1" i="1" kern="1200"/>
            <a:t>Energia </a:t>
          </a:r>
          <a:r>
            <a:rPr lang="it-IT" sz="1500" b="1" i="1" kern="1200">
              <a:latin typeface="Trebuchet MS" panose="020B0603020202020204"/>
            </a:rPr>
            <a:t>S.p.A</a:t>
          </a:r>
          <a:r>
            <a:rPr lang="it-IT" sz="1500" kern="1200">
              <a:latin typeface="Trebuchet MS" panose="020B0603020202020204"/>
            </a:rPr>
            <a:t>.</a:t>
          </a:r>
          <a:r>
            <a:rPr lang="it-IT" sz="1500" kern="1200"/>
            <a:t> </a:t>
          </a:r>
          <a:r>
            <a:rPr lang="it-IT" sz="1500" b="0" i="0" u="none" kern="1200"/>
            <a:t>L’obiettivo è fornire energia in modo efficiente e sostenibile.</a:t>
          </a:r>
          <a:endParaRPr lang="it-IT" sz="1500" kern="1200"/>
        </a:p>
      </dsp:txBody>
      <dsp:txXfrm>
        <a:off x="381338" y="746150"/>
        <a:ext cx="3797311" cy="1082649"/>
      </dsp:txXfrm>
    </dsp:sp>
    <dsp:sp modelId="{0EB1399A-BD66-478F-A436-0B6061276781}">
      <dsp:nvSpPr>
        <dsp:cNvPr id="0" name=""/>
        <dsp:cNvSpPr/>
      </dsp:nvSpPr>
      <dsp:spPr>
        <a:xfrm>
          <a:off x="381338" y="365759"/>
          <a:ext cx="3797311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2000" kern="1200"/>
            <a:t>1999: Fondazione</a:t>
          </a:r>
        </a:p>
      </dsp:txBody>
      <dsp:txXfrm>
        <a:off x="381338" y="365759"/>
        <a:ext cx="3797311" cy="380390"/>
      </dsp:txXfrm>
    </dsp:sp>
    <dsp:sp modelId="{CA85B242-FF65-4C96-AE16-02D5B61A3D59}">
      <dsp:nvSpPr>
        <dsp:cNvPr id="0" name=""/>
        <dsp:cNvSpPr/>
      </dsp:nvSpPr>
      <dsp:spPr>
        <a:xfrm>
          <a:off x="191143" y="746150"/>
          <a:ext cx="0" cy="1082649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A0015-FAB8-4489-8081-56ED486E5B74}">
      <dsp:nvSpPr>
        <dsp:cNvPr id="0" name=""/>
        <dsp:cNvSpPr/>
      </dsp:nvSpPr>
      <dsp:spPr>
        <a:xfrm>
          <a:off x="156339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A2232-29D0-4EE2-AF86-B25B54DD4ECF}">
      <dsp:nvSpPr>
        <dsp:cNvPr id="0" name=""/>
        <dsp:cNvSpPr/>
      </dsp:nvSpPr>
      <dsp:spPr>
        <a:xfrm rot="18900000">
          <a:off x="2337334" y="2967156"/>
          <a:ext cx="268976" cy="268976"/>
        </a:xfrm>
        <a:prstGeom prst="star7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FB8B3-78AF-4232-A6E1-96D1B92D2324}">
      <dsp:nvSpPr>
        <dsp:cNvPr id="0" name=""/>
        <dsp:cNvSpPr/>
      </dsp:nvSpPr>
      <dsp:spPr>
        <a:xfrm>
          <a:off x="2367214" y="2997037"/>
          <a:ext cx="209214" cy="209214"/>
        </a:xfrm>
        <a:prstGeom prst="flowChartConnec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132719-CAF1-4B9C-9853-480F47D95740}">
      <dsp:nvSpPr>
        <dsp:cNvPr id="0" name=""/>
        <dsp:cNvSpPr/>
      </dsp:nvSpPr>
      <dsp:spPr>
        <a:xfrm>
          <a:off x="2662017" y="1828800"/>
          <a:ext cx="3797311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1" u="none" kern="1200"/>
            <a:t>Energia</a:t>
          </a:r>
          <a:r>
            <a:rPr lang="it-IT" sz="1500" b="0" i="0" u="none" kern="1200"/>
            <a:t> cambia nome e si riposiziona come </a:t>
          </a:r>
          <a:r>
            <a:rPr lang="it-IT" sz="1500" b="1" i="1" u="none" kern="1200"/>
            <a:t>Sorgenia:</a:t>
          </a:r>
          <a:r>
            <a:rPr lang="it-IT" sz="1500" b="1" i="0" u="none" kern="1200"/>
            <a:t> </a:t>
          </a:r>
          <a:r>
            <a:rPr lang="it-IT" sz="1500" b="1" i="1" u="none" kern="1200"/>
            <a:t>l’energia sensibile</a:t>
          </a:r>
          <a:r>
            <a:rPr lang="it-IT" sz="1500" b="1" i="0" u="none" kern="1200"/>
            <a:t>.</a:t>
          </a:r>
          <a:endParaRPr lang="it-IT" sz="1500" b="1" kern="1200"/>
        </a:p>
      </dsp:txBody>
      <dsp:txXfrm>
        <a:off x="2662017" y="1828800"/>
        <a:ext cx="3797311" cy="1082649"/>
      </dsp:txXfrm>
    </dsp:sp>
    <dsp:sp modelId="{A8934B5F-1D24-4283-8FB1-32E8EF95E457}">
      <dsp:nvSpPr>
        <dsp:cNvPr id="0" name=""/>
        <dsp:cNvSpPr/>
      </dsp:nvSpPr>
      <dsp:spPr>
        <a:xfrm>
          <a:off x="2662017" y="2911449"/>
          <a:ext cx="3797311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2000" kern="1200"/>
            <a:t>2006: Cambio nome</a:t>
          </a:r>
        </a:p>
      </dsp:txBody>
      <dsp:txXfrm>
        <a:off x="2662017" y="2911449"/>
        <a:ext cx="3797311" cy="380390"/>
      </dsp:txXfrm>
    </dsp:sp>
    <dsp:sp modelId="{BFF74036-7D5B-4B3F-8AA5-BDF43F9E3DC1}">
      <dsp:nvSpPr>
        <dsp:cNvPr id="0" name=""/>
        <dsp:cNvSpPr/>
      </dsp:nvSpPr>
      <dsp:spPr>
        <a:xfrm>
          <a:off x="2471822" y="1828800"/>
          <a:ext cx="0" cy="1082649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D48DBB-B3FC-4491-A79D-54A0763F1BEC}">
      <dsp:nvSpPr>
        <dsp:cNvPr id="0" name=""/>
        <dsp:cNvSpPr/>
      </dsp:nvSpPr>
      <dsp:spPr>
        <a:xfrm>
          <a:off x="2437018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51F48-1B58-4605-9BC0-1D1E3BC66FFC}">
      <dsp:nvSpPr>
        <dsp:cNvPr id="0" name=""/>
        <dsp:cNvSpPr/>
      </dsp:nvSpPr>
      <dsp:spPr>
        <a:xfrm rot="8100000">
          <a:off x="4618012" y="421466"/>
          <a:ext cx="268976" cy="268976"/>
        </a:xfrm>
        <a:prstGeom prst="star7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BE30A-CBD7-4640-A463-DFAE74B6F87D}">
      <dsp:nvSpPr>
        <dsp:cNvPr id="0" name=""/>
        <dsp:cNvSpPr/>
      </dsp:nvSpPr>
      <dsp:spPr>
        <a:xfrm>
          <a:off x="4647893" y="451347"/>
          <a:ext cx="209214" cy="209214"/>
        </a:xfrm>
        <a:prstGeom prst="flowChartConnec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577DBD-A029-402B-9405-5EE6CAFF9591}">
      <dsp:nvSpPr>
        <dsp:cNvPr id="0" name=""/>
        <dsp:cNvSpPr/>
      </dsp:nvSpPr>
      <dsp:spPr>
        <a:xfrm>
          <a:off x="4942696" y="746150"/>
          <a:ext cx="3797311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La </a:t>
          </a:r>
          <a:r>
            <a:rPr lang="it-IT" sz="1500" b="1" kern="1200"/>
            <a:t>crisi</a:t>
          </a:r>
          <a:r>
            <a:rPr lang="it-IT" sz="1500" kern="1200"/>
            <a:t> colpisce duramente </a:t>
          </a:r>
          <a:r>
            <a:rPr lang="it-IT" sz="1500" i="1" kern="1200"/>
            <a:t>Sorgenia</a:t>
          </a:r>
          <a:r>
            <a:rPr lang="it-IT" sz="1500" kern="1200"/>
            <a:t>, portandola ad un indebitamento di 1,8 miliardi di euro.</a:t>
          </a:r>
          <a:endParaRPr lang="it-IT" sz="2400" kern="1200"/>
        </a:p>
      </dsp:txBody>
      <dsp:txXfrm>
        <a:off x="4942696" y="746150"/>
        <a:ext cx="3797311" cy="1082649"/>
      </dsp:txXfrm>
    </dsp:sp>
    <dsp:sp modelId="{509BFC43-2358-446F-8622-F1E05A4B14C5}">
      <dsp:nvSpPr>
        <dsp:cNvPr id="0" name=""/>
        <dsp:cNvSpPr/>
      </dsp:nvSpPr>
      <dsp:spPr>
        <a:xfrm>
          <a:off x="4942696" y="365759"/>
          <a:ext cx="3797311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2000" kern="1200"/>
            <a:t>2012: Crisi economica</a:t>
          </a:r>
        </a:p>
      </dsp:txBody>
      <dsp:txXfrm>
        <a:off x="4942696" y="365759"/>
        <a:ext cx="3797311" cy="380390"/>
      </dsp:txXfrm>
    </dsp:sp>
    <dsp:sp modelId="{B9ED8016-C52C-46C1-B70C-FF4F7F52B1C2}">
      <dsp:nvSpPr>
        <dsp:cNvPr id="0" name=""/>
        <dsp:cNvSpPr/>
      </dsp:nvSpPr>
      <dsp:spPr>
        <a:xfrm>
          <a:off x="4752501" y="746150"/>
          <a:ext cx="0" cy="1082649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4C38F8-A847-470D-8CFF-DF63CB051005}">
      <dsp:nvSpPr>
        <dsp:cNvPr id="0" name=""/>
        <dsp:cNvSpPr/>
      </dsp:nvSpPr>
      <dsp:spPr>
        <a:xfrm>
          <a:off x="4717697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33136-5C2D-4642-9EA0-898D1B2C22C9}">
      <dsp:nvSpPr>
        <dsp:cNvPr id="0" name=""/>
        <dsp:cNvSpPr/>
      </dsp:nvSpPr>
      <dsp:spPr>
        <a:xfrm rot="18900000">
          <a:off x="6898691" y="2967156"/>
          <a:ext cx="268976" cy="268976"/>
        </a:xfrm>
        <a:prstGeom prst="star7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F5DF4-6435-41DB-8CDF-A941BD8C8A65}">
      <dsp:nvSpPr>
        <dsp:cNvPr id="0" name=""/>
        <dsp:cNvSpPr/>
      </dsp:nvSpPr>
      <dsp:spPr>
        <a:xfrm>
          <a:off x="6928572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BBE824-A24E-4E4A-8983-283926F6DB69}">
      <dsp:nvSpPr>
        <dsp:cNvPr id="0" name=""/>
        <dsp:cNvSpPr/>
      </dsp:nvSpPr>
      <dsp:spPr>
        <a:xfrm>
          <a:off x="7223375" y="1828800"/>
          <a:ext cx="3797311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i="1" kern="1200"/>
            <a:t>Sorgenia</a:t>
          </a:r>
          <a:r>
            <a:rPr lang="it-IT" sz="1500" kern="1200"/>
            <a:t> va in mano alle </a:t>
          </a:r>
          <a:r>
            <a:rPr lang="it-IT" sz="1500" b="1" kern="1200"/>
            <a:t>21 banche </a:t>
          </a:r>
          <a:r>
            <a:rPr lang="it-IT" sz="1500" kern="1200"/>
            <a:t>che l’avevano finanziata.</a:t>
          </a:r>
        </a:p>
      </dsp:txBody>
      <dsp:txXfrm>
        <a:off x="7223375" y="1828800"/>
        <a:ext cx="3797311" cy="1082649"/>
      </dsp:txXfrm>
    </dsp:sp>
    <dsp:sp modelId="{4B720301-9C7D-49E6-833B-4B88799C2A92}">
      <dsp:nvSpPr>
        <dsp:cNvPr id="0" name=""/>
        <dsp:cNvSpPr/>
      </dsp:nvSpPr>
      <dsp:spPr>
        <a:xfrm>
          <a:off x="7223375" y="2911449"/>
          <a:ext cx="3797311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2000" kern="1200"/>
            <a:t>2014: Cambio di proprietà</a:t>
          </a:r>
        </a:p>
      </dsp:txBody>
      <dsp:txXfrm>
        <a:off x="7223375" y="2911449"/>
        <a:ext cx="3797311" cy="380390"/>
      </dsp:txXfrm>
    </dsp:sp>
    <dsp:sp modelId="{66AADD83-DB2C-4A60-A731-41FF9AC4FCDF}">
      <dsp:nvSpPr>
        <dsp:cNvPr id="0" name=""/>
        <dsp:cNvSpPr/>
      </dsp:nvSpPr>
      <dsp:spPr>
        <a:xfrm>
          <a:off x="7033179" y="1828800"/>
          <a:ext cx="0" cy="1082649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C3558-225D-4A91-AA6A-D46DA332946F}">
      <dsp:nvSpPr>
        <dsp:cNvPr id="0" name=""/>
        <dsp:cNvSpPr/>
      </dsp:nvSpPr>
      <dsp:spPr>
        <a:xfrm>
          <a:off x="6998376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080D0-F1AB-4F1C-BF5E-2C4C8EF5EB3C}">
      <dsp:nvSpPr>
        <dsp:cNvPr id="0" name=""/>
        <dsp:cNvSpPr/>
      </dsp:nvSpPr>
      <dsp:spPr>
        <a:xfrm>
          <a:off x="0" y="1828800"/>
          <a:ext cx="11419007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A2232-29D0-4EE2-AF86-B25B54DD4ECF}">
      <dsp:nvSpPr>
        <dsp:cNvPr id="0" name=""/>
        <dsp:cNvSpPr/>
      </dsp:nvSpPr>
      <dsp:spPr>
        <a:xfrm rot="8100000">
          <a:off x="59103" y="421466"/>
          <a:ext cx="268976" cy="268976"/>
        </a:xfrm>
        <a:prstGeom prst="star7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FB8B3-78AF-4232-A6E1-96D1B92D2324}">
      <dsp:nvSpPr>
        <dsp:cNvPr id="0" name=""/>
        <dsp:cNvSpPr/>
      </dsp:nvSpPr>
      <dsp:spPr>
        <a:xfrm>
          <a:off x="88984" y="451347"/>
          <a:ext cx="209214" cy="209214"/>
        </a:xfrm>
        <a:prstGeom prst="flowChartConnec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132719-CAF1-4B9C-9853-480F47D95740}">
      <dsp:nvSpPr>
        <dsp:cNvPr id="0" name=""/>
        <dsp:cNvSpPr/>
      </dsp:nvSpPr>
      <dsp:spPr>
        <a:xfrm>
          <a:off x="383787" y="746150"/>
          <a:ext cx="4743178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u="none" kern="1200"/>
            <a:t>La società inizia a sanare il proprio debito, iniziando a puntare sul business “full digital”. </a:t>
          </a:r>
          <a:endParaRPr lang="it-IT" sz="1500" b="0" kern="1200"/>
        </a:p>
      </dsp:txBody>
      <dsp:txXfrm>
        <a:off x="383787" y="746150"/>
        <a:ext cx="4743178" cy="1082649"/>
      </dsp:txXfrm>
    </dsp:sp>
    <dsp:sp modelId="{A8934B5F-1D24-4283-8FB1-32E8EF95E457}">
      <dsp:nvSpPr>
        <dsp:cNvPr id="0" name=""/>
        <dsp:cNvSpPr/>
      </dsp:nvSpPr>
      <dsp:spPr>
        <a:xfrm>
          <a:off x="383787" y="365759"/>
          <a:ext cx="4743178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795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700" kern="1200"/>
            <a:t>2016-2017: Riorganizzazione sociale</a:t>
          </a:r>
        </a:p>
      </dsp:txBody>
      <dsp:txXfrm>
        <a:off x="383787" y="365759"/>
        <a:ext cx="4743178" cy="380390"/>
      </dsp:txXfrm>
    </dsp:sp>
    <dsp:sp modelId="{BFF74036-7D5B-4B3F-8AA5-BDF43F9E3DC1}">
      <dsp:nvSpPr>
        <dsp:cNvPr id="0" name=""/>
        <dsp:cNvSpPr/>
      </dsp:nvSpPr>
      <dsp:spPr>
        <a:xfrm>
          <a:off x="193592" y="746150"/>
          <a:ext cx="0" cy="1082649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D48DBB-B3FC-4491-A79D-54A0763F1BEC}">
      <dsp:nvSpPr>
        <dsp:cNvPr id="0" name=""/>
        <dsp:cNvSpPr/>
      </dsp:nvSpPr>
      <dsp:spPr>
        <a:xfrm>
          <a:off x="159356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51F48-1B58-4605-9BC0-1D1E3BC66FFC}">
      <dsp:nvSpPr>
        <dsp:cNvPr id="0" name=""/>
        <dsp:cNvSpPr/>
      </dsp:nvSpPr>
      <dsp:spPr>
        <a:xfrm rot="18900000">
          <a:off x="2907873" y="2967156"/>
          <a:ext cx="268976" cy="268976"/>
        </a:xfrm>
        <a:prstGeom prst="star7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BE30A-CBD7-4640-A463-DFAE74B6F87D}">
      <dsp:nvSpPr>
        <dsp:cNvPr id="0" name=""/>
        <dsp:cNvSpPr/>
      </dsp:nvSpPr>
      <dsp:spPr>
        <a:xfrm>
          <a:off x="2937754" y="2997037"/>
          <a:ext cx="209214" cy="209214"/>
        </a:xfrm>
        <a:prstGeom prst="flowChartConnec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577DBD-A029-402B-9405-5EE6CAFF9591}">
      <dsp:nvSpPr>
        <dsp:cNvPr id="0" name=""/>
        <dsp:cNvSpPr/>
      </dsp:nvSpPr>
      <dsp:spPr>
        <a:xfrm>
          <a:off x="3232557" y="1828800"/>
          <a:ext cx="4743178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>
              <a:latin typeface="Trebuchet MS" panose="020B0603020202020204"/>
            </a:rPr>
            <a:t>Sorgenia acquisisce una società specializzata in fonti rinnovabili e efficienza energetica. Viene rinominata poi in </a:t>
          </a:r>
          <a:r>
            <a:rPr lang="it-IT" sz="1500" i="1" kern="1200">
              <a:latin typeface="Trebuchet MS" panose="020B0603020202020204"/>
            </a:rPr>
            <a:t>Sorgenia Green Solutions </a:t>
          </a:r>
          <a:r>
            <a:rPr lang="it-IT" sz="1500" kern="1200">
              <a:latin typeface="Trebuchet MS" panose="020B0603020202020204"/>
            </a:rPr>
            <a:t>nel 2020.</a:t>
          </a:r>
          <a:endParaRPr lang="it-IT" sz="2400" kern="1200"/>
        </a:p>
      </dsp:txBody>
      <dsp:txXfrm>
        <a:off x="3232557" y="1828800"/>
        <a:ext cx="4743178" cy="1082649"/>
      </dsp:txXfrm>
    </dsp:sp>
    <dsp:sp modelId="{509BFC43-2358-446F-8622-F1E05A4B14C5}">
      <dsp:nvSpPr>
        <dsp:cNvPr id="0" name=""/>
        <dsp:cNvSpPr/>
      </dsp:nvSpPr>
      <dsp:spPr>
        <a:xfrm>
          <a:off x="3232557" y="2911449"/>
          <a:ext cx="4743178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795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700" kern="1200"/>
            <a:t>2019: Acquisto di Universal Sun</a:t>
          </a:r>
        </a:p>
      </dsp:txBody>
      <dsp:txXfrm>
        <a:off x="3232557" y="2911449"/>
        <a:ext cx="4743178" cy="380390"/>
      </dsp:txXfrm>
    </dsp:sp>
    <dsp:sp modelId="{B9ED8016-C52C-46C1-B70C-FF4F7F52B1C2}">
      <dsp:nvSpPr>
        <dsp:cNvPr id="0" name=""/>
        <dsp:cNvSpPr/>
      </dsp:nvSpPr>
      <dsp:spPr>
        <a:xfrm>
          <a:off x="3042362" y="1828800"/>
          <a:ext cx="0" cy="1082649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4C38F8-A847-470D-8CFF-DF63CB051005}">
      <dsp:nvSpPr>
        <dsp:cNvPr id="0" name=""/>
        <dsp:cNvSpPr/>
      </dsp:nvSpPr>
      <dsp:spPr>
        <a:xfrm>
          <a:off x="3008126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33136-5C2D-4642-9EA0-898D1B2C22C9}">
      <dsp:nvSpPr>
        <dsp:cNvPr id="0" name=""/>
        <dsp:cNvSpPr/>
      </dsp:nvSpPr>
      <dsp:spPr>
        <a:xfrm rot="8100000">
          <a:off x="5756643" y="421466"/>
          <a:ext cx="268976" cy="268976"/>
        </a:xfrm>
        <a:prstGeom prst="star7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F5DF4-6435-41DB-8CDF-A941BD8C8A65}">
      <dsp:nvSpPr>
        <dsp:cNvPr id="0" name=""/>
        <dsp:cNvSpPr/>
      </dsp:nvSpPr>
      <dsp:spPr>
        <a:xfrm>
          <a:off x="5786524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BBE824-A24E-4E4A-8983-283926F6DB69}">
      <dsp:nvSpPr>
        <dsp:cNvPr id="0" name=""/>
        <dsp:cNvSpPr/>
      </dsp:nvSpPr>
      <dsp:spPr>
        <a:xfrm>
          <a:off x="6081327" y="746150"/>
          <a:ext cx="4743178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u="none" kern="1200"/>
            <a:t>F2i diventa primo azionista di Sorgenia con il 72,4%; </a:t>
          </a:r>
          <a:r>
            <a:rPr lang="it-IT" sz="1500" b="0" i="0" u="none" kern="1200" err="1"/>
            <a:t>Asterion</a:t>
          </a:r>
          <a:r>
            <a:rPr lang="it-IT" sz="1500" b="0" i="0" u="none" kern="1200"/>
            <a:t> Industrial Partners possiede il 27,6%. </a:t>
          </a:r>
          <a:endParaRPr lang="it-IT" sz="15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300" kern="1200"/>
        </a:p>
      </dsp:txBody>
      <dsp:txXfrm>
        <a:off x="6081327" y="746150"/>
        <a:ext cx="4743178" cy="1082649"/>
      </dsp:txXfrm>
    </dsp:sp>
    <dsp:sp modelId="{4B720301-9C7D-49E6-833B-4B88799C2A92}">
      <dsp:nvSpPr>
        <dsp:cNvPr id="0" name=""/>
        <dsp:cNvSpPr/>
      </dsp:nvSpPr>
      <dsp:spPr>
        <a:xfrm>
          <a:off x="6081327" y="365759"/>
          <a:ext cx="4743178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795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700" kern="1200"/>
            <a:t>2019-2021: Acquisto da parte di F2i-Asterion</a:t>
          </a:r>
        </a:p>
      </dsp:txBody>
      <dsp:txXfrm>
        <a:off x="6081327" y="365759"/>
        <a:ext cx="4743178" cy="380390"/>
      </dsp:txXfrm>
    </dsp:sp>
    <dsp:sp modelId="{66AADD83-DB2C-4A60-A731-41FF9AC4FCDF}">
      <dsp:nvSpPr>
        <dsp:cNvPr id="0" name=""/>
        <dsp:cNvSpPr/>
      </dsp:nvSpPr>
      <dsp:spPr>
        <a:xfrm>
          <a:off x="5891132" y="746150"/>
          <a:ext cx="0" cy="1082649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C3558-225D-4A91-AA6A-D46DA332946F}">
      <dsp:nvSpPr>
        <dsp:cNvPr id="0" name=""/>
        <dsp:cNvSpPr/>
      </dsp:nvSpPr>
      <dsp:spPr>
        <a:xfrm>
          <a:off x="5856328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D52BB-F3B5-4763-A858-6D674921CC8D}" type="datetimeFigureOut">
              <a:rPr lang="it-IT" smtClean="0"/>
              <a:t>21/09/2023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F1E671-F3FC-4E78-AA77-831B23AF27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488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1E671-F3FC-4E78-AA77-831B23AF273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3976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MS1 e MS2:</a:t>
            </a:r>
          </a:p>
          <a:p>
            <a:r>
              <a:rPr lang="it-IT"/>
              <a:t>Sia nel 2019 che nel 2020, il rosso (mezzi propri) non basta a coprire il verde scuro (attivo fisso), quindi MS1 negativo per entrambi gli anni;</a:t>
            </a:r>
          </a:p>
          <a:p>
            <a:r>
              <a:rPr lang="it-IT"/>
              <a:t>Nel 2020 il rosso e l’arancione (mezzi propri e passivo consolidato) bastano a coprire il verde scuro (attivo fisso), quindi MS2 positivo. Nel 2019 non ce la si fa, quindi MS2 negativo. </a:t>
            </a:r>
          </a:p>
          <a:p>
            <a:endParaRPr lang="it-IT"/>
          </a:p>
          <a:p>
            <a:r>
              <a:rPr lang="it-IT"/>
              <a:t>MaTes e CUR:</a:t>
            </a:r>
          </a:p>
          <a:p>
            <a:r>
              <a:rPr lang="it-IT"/>
              <a:t>Nel 2020, il verde chiaro (attivo circolante) basta a coprire il giallo, quindi MaTes &gt; 0 e CUR &gt; 1. Nel 2019 no, quindi MaTes &lt; 0 e CUR &lt; 1.</a:t>
            </a:r>
          </a:p>
          <a:p>
            <a:r>
              <a:rPr lang="it-IT"/>
              <a:t>In realtà, per il MaTes viene considerato il verde chiaro tolto il magazzino, ma poiché il magazzino non è un valore troppo grande, la sostanza non cambia. </a:t>
            </a:r>
          </a:p>
          <a:p>
            <a:endParaRPr lang="it-IT"/>
          </a:p>
          <a:p>
            <a:r>
              <a:rPr lang="it-IT"/>
              <a:t>ICF: </a:t>
            </a:r>
          </a:p>
          <a:p>
            <a:r>
              <a:rPr lang="it-IT"/>
              <a:t>Rispetto al 2019, MOL &gt; 0, e quindi l’ICF passa da negativo a positivo.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1E671-F3FC-4E78-AA77-831B23AF273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8743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1E671-F3FC-4E78-AA77-831B23AF273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7124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1E671-F3FC-4E78-AA77-831B23AF273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0745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1E671-F3FC-4E78-AA77-831B23AF273C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5982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1E671-F3FC-4E78-AA77-831B23AF273C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7807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1E671-F3FC-4E78-AA77-831B23AF273C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839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Nel servizio clienti </a:t>
            </a:r>
            <a:r>
              <a:rPr lang="it-IT" err="1"/>
              <a:t>eta’</a:t>
            </a:r>
            <a:r>
              <a:rPr lang="it-IT"/>
              <a:t> media 35 anni e 50% donne.</a:t>
            </a:r>
          </a:p>
          <a:p>
            <a:r>
              <a:rPr lang="it-IT"/>
              <a:t>In molti ambiti sono equilibrati, mentre ad esempio tra gli operai c’e’ una prevalenza maschile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1E671-F3FC-4E78-AA77-831B23AF273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3919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1E671-F3FC-4E78-AA77-831B23AF273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7845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1E671-F3FC-4E78-AA77-831B23AF273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2456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1E671-F3FC-4E78-AA77-831B23AF273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491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1E671-F3FC-4E78-AA77-831B23AF273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423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1E671-F3FC-4E78-AA77-831B23AF273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4573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2020</a:t>
            </a:r>
          </a:p>
          <a:p>
            <a:r>
              <a:rPr lang="it-IT"/>
              <a:t>Vendite e prestazioni: 550.938.000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Altri ricavi: 40.693 000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2019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Altri ricavi: 47.357.000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Vendite e prestazioni: 641.736.000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1E671-F3FC-4E78-AA77-831B23AF273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3295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1E671-F3FC-4E78-AA77-831B23AF273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6952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AF77F-3062-4946-AE18-54E961875301}" type="datetimeFigureOut">
              <a:rPr lang="it-IT" smtClean="0"/>
              <a:t>21/09/2023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0DAC0-911E-4307-9C23-2CF60F996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009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AF77F-3062-4946-AE18-54E961875301}" type="datetimeFigureOut">
              <a:rPr lang="it-IT" smtClean="0"/>
              <a:t>21/09/2023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0DAC0-911E-4307-9C23-2CF60F996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0973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AF77F-3062-4946-AE18-54E961875301}" type="datetimeFigureOut">
              <a:rPr lang="it-IT" smtClean="0"/>
              <a:t>21/09/2023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0DAC0-911E-4307-9C23-2CF60F99611B}" type="slidenum">
              <a:rPr lang="it-IT" smtClean="0"/>
              <a:t>‹N›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3439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AF77F-3062-4946-AE18-54E961875301}" type="datetimeFigureOut">
              <a:rPr lang="it-IT" smtClean="0"/>
              <a:t>21/09/2023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0DAC0-911E-4307-9C23-2CF60F996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9906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AF77F-3062-4946-AE18-54E961875301}" type="datetimeFigureOut">
              <a:rPr lang="it-IT" smtClean="0"/>
              <a:t>21/09/2023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0DAC0-911E-4307-9C23-2CF60F99611B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4227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AF77F-3062-4946-AE18-54E961875301}" type="datetimeFigureOut">
              <a:rPr lang="it-IT" smtClean="0"/>
              <a:t>21/09/2023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0DAC0-911E-4307-9C23-2CF60F996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9012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AF77F-3062-4946-AE18-54E961875301}" type="datetimeFigureOut">
              <a:rPr lang="it-IT" smtClean="0"/>
              <a:t>21/09/2023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0DAC0-911E-4307-9C23-2CF60F996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761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AF77F-3062-4946-AE18-54E961875301}" type="datetimeFigureOut">
              <a:rPr lang="it-IT" smtClean="0"/>
              <a:t>21/09/2023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0DAC0-911E-4307-9C23-2CF60F996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4490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AF77F-3062-4946-AE18-54E961875301}" type="datetimeFigureOut">
              <a:rPr lang="it-IT" smtClean="0"/>
              <a:t>21/09/2023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0DAC0-911E-4307-9C23-2CF60F996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6593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AF77F-3062-4946-AE18-54E961875301}" type="datetimeFigureOut">
              <a:rPr lang="it-IT" smtClean="0"/>
              <a:t>21/09/2023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0DAC0-911E-4307-9C23-2CF60F996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2176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AF77F-3062-4946-AE18-54E961875301}" type="datetimeFigureOut">
              <a:rPr lang="it-IT" smtClean="0"/>
              <a:t>21/09/2023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0DAC0-911E-4307-9C23-2CF60F996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5080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AF77F-3062-4946-AE18-54E961875301}" type="datetimeFigureOut">
              <a:rPr lang="it-IT" smtClean="0"/>
              <a:t>21/09/2023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0DAC0-911E-4307-9C23-2CF60F996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6269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AF77F-3062-4946-AE18-54E961875301}" type="datetimeFigureOut">
              <a:rPr lang="it-IT" smtClean="0"/>
              <a:t>21/09/2023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0DAC0-911E-4307-9C23-2CF60F996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3643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AF77F-3062-4946-AE18-54E961875301}" type="datetimeFigureOut">
              <a:rPr lang="it-IT" smtClean="0"/>
              <a:t>21/09/2023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0DAC0-911E-4307-9C23-2CF60F996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3365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AF77F-3062-4946-AE18-54E961875301}" type="datetimeFigureOut">
              <a:rPr lang="it-IT" smtClean="0"/>
              <a:t>21/09/2023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0DAC0-911E-4307-9C23-2CF60F996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163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AF77F-3062-4946-AE18-54E961875301}" type="datetimeFigureOut">
              <a:rPr lang="it-IT" smtClean="0"/>
              <a:t>21/09/2023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0DAC0-911E-4307-9C23-2CF60F996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872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AF77F-3062-4946-AE18-54E961875301}" type="datetimeFigureOut">
              <a:rPr lang="it-IT" smtClean="0"/>
              <a:t>21/09/2023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280DAC0-911E-4307-9C23-2CF60F996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249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2.xml"/><Relationship Id="rId18" Type="http://schemas.openxmlformats.org/officeDocument/2006/relationships/image" Target="../media/image14.svg"/><Relationship Id="rId3" Type="http://schemas.openxmlformats.org/officeDocument/2006/relationships/image" Target="../media/image44.jpeg"/><Relationship Id="rId7" Type="http://schemas.openxmlformats.org/officeDocument/2006/relationships/slide" Target="slide20.xml"/><Relationship Id="rId12" Type="http://schemas.openxmlformats.org/officeDocument/2006/relationships/image" Target="../media/image45.svg"/><Relationship Id="rId17" Type="http://schemas.openxmlformats.org/officeDocument/2006/relationships/image" Target="../media/image13.png"/><Relationship Id="rId2" Type="http://schemas.openxmlformats.org/officeDocument/2006/relationships/image" Target="../media/image29.png"/><Relationship Id="rId16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42.png"/><Relationship Id="rId5" Type="http://schemas.openxmlformats.org/officeDocument/2006/relationships/image" Target="../media/image5.png"/><Relationship Id="rId15" Type="http://schemas.openxmlformats.org/officeDocument/2006/relationships/image" Target="../media/image12.svg"/><Relationship Id="rId10" Type="http://schemas.openxmlformats.org/officeDocument/2006/relationships/slide" Target="slide8.xml"/><Relationship Id="rId19" Type="http://schemas.openxmlformats.org/officeDocument/2006/relationships/image" Target="../media/image46.jpeg"/><Relationship Id="rId4" Type="http://schemas.openxmlformats.org/officeDocument/2006/relationships/slide" Target="slide17.xml"/><Relationship Id="rId9" Type="http://schemas.openxmlformats.org/officeDocument/2006/relationships/image" Target="../media/image8.svg"/><Relationship Id="rId1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image" Target="../media/image43.svg"/><Relationship Id="rId18" Type="http://schemas.openxmlformats.org/officeDocument/2006/relationships/image" Target="../media/image13.png"/><Relationship Id="rId3" Type="http://schemas.openxmlformats.org/officeDocument/2006/relationships/image" Target="../media/image29.png"/><Relationship Id="rId7" Type="http://schemas.openxmlformats.org/officeDocument/2006/relationships/image" Target="../media/image6.svg"/><Relationship Id="rId12" Type="http://schemas.openxmlformats.org/officeDocument/2006/relationships/image" Target="../media/image42.png"/><Relationship Id="rId17" Type="http://schemas.openxmlformats.org/officeDocument/2006/relationships/slide" Target="slide3.xml"/><Relationship Id="rId2" Type="http://schemas.microsoft.com/office/2018/10/relationships/comments" Target="../comments/modernComment_11F_C92E7CD7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8.xml"/><Relationship Id="rId5" Type="http://schemas.openxmlformats.org/officeDocument/2006/relationships/slide" Target="slide17.xml"/><Relationship Id="rId15" Type="http://schemas.openxmlformats.org/officeDocument/2006/relationships/image" Target="../media/image11.png"/><Relationship Id="rId10" Type="http://schemas.openxmlformats.org/officeDocument/2006/relationships/image" Target="../media/image33.svg"/><Relationship Id="rId19" Type="http://schemas.openxmlformats.org/officeDocument/2006/relationships/image" Target="../media/image14.svg"/><Relationship Id="rId4" Type="http://schemas.openxmlformats.org/officeDocument/2006/relationships/image" Target="../media/image47.jpeg"/><Relationship Id="rId9" Type="http://schemas.openxmlformats.org/officeDocument/2006/relationships/image" Target="../media/image7.png"/><Relationship Id="rId1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svg"/><Relationship Id="rId18" Type="http://schemas.openxmlformats.org/officeDocument/2006/relationships/image" Target="../media/image61.png"/><Relationship Id="rId26" Type="http://schemas.openxmlformats.org/officeDocument/2006/relationships/image" Target="../media/image6.svg"/><Relationship Id="rId39" Type="http://schemas.openxmlformats.org/officeDocument/2006/relationships/image" Target="../media/image69.png"/><Relationship Id="rId21" Type="http://schemas.openxmlformats.org/officeDocument/2006/relationships/image" Target="../media/image64.svg"/><Relationship Id="rId34" Type="http://schemas.openxmlformats.org/officeDocument/2006/relationships/image" Target="../media/image67.png"/><Relationship Id="rId42" Type="http://schemas.openxmlformats.org/officeDocument/2006/relationships/image" Target="../media/image72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29" Type="http://schemas.openxmlformats.org/officeDocument/2006/relationships/image" Target="../media/image8.svg"/><Relationship Id="rId41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11" Type="http://schemas.openxmlformats.org/officeDocument/2006/relationships/image" Target="../media/image54.svg"/><Relationship Id="rId24" Type="http://schemas.openxmlformats.org/officeDocument/2006/relationships/slide" Target="slide17.xml"/><Relationship Id="rId32" Type="http://schemas.openxmlformats.org/officeDocument/2006/relationships/image" Target="../media/image10.svg"/><Relationship Id="rId37" Type="http://schemas.openxmlformats.org/officeDocument/2006/relationships/image" Target="../media/image13.png"/><Relationship Id="rId40" Type="http://schemas.openxmlformats.org/officeDocument/2006/relationships/image" Target="../media/image70.svg"/><Relationship Id="rId5" Type="http://schemas.openxmlformats.org/officeDocument/2006/relationships/image" Target="../media/image50.jpeg"/><Relationship Id="rId15" Type="http://schemas.openxmlformats.org/officeDocument/2006/relationships/image" Target="../media/image58.svg"/><Relationship Id="rId23" Type="http://schemas.openxmlformats.org/officeDocument/2006/relationships/image" Target="../media/image66.svg"/><Relationship Id="rId28" Type="http://schemas.openxmlformats.org/officeDocument/2006/relationships/image" Target="../media/image7.png"/><Relationship Id="rId36" Type="http://schemas.openxmlformats.org/officeDocument/2006/relationships/slide" Target="slide3.xml"/><Relationship Id="rId10" Type="http://schemas.openxmlformats.org/officeDocument/2006/relationships/image" Target="../media/image53.png"/><Relationship Id="rId19" Type="http://schemas.openxmlformats.org/officeDocument/2006/relationships/image" Target="../media/image62.svg"/><Relationship Id="rId31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52.sv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slide" Target="slide20.xml"/><Relationship Id="rId30" Type="http://schemas.openxmlformats.org/officeDocument/2006/relationships/slide" Target="slide8.xml"/><Relationship Id="rId35" Type="http://schemas.openxmlformats.org/officeDocument/2006/relationships/image" Target="../media/image68.svg"/><Relationship Id="rId43" Type="http://schemas.openxmlformats.org/officeDocument/2006/relationships/image" Target="../media/image73.svg"/><Relationship Id="rId8" Type="http://schemas.openxmlformats.org/officeDocument/2006/relationships/image" Target="../media/image51.png"/><Relationship Id="rId3" Type="http://schemas.openxmlformats.org/officeDocument/2006/relationships/image" Target="../media/image49.png"/><Relationship Id="rId12" Type="http://schemas.openxmlformats.org/officeDocument/2006/relationships/image" Target="../media/image55.png"/><Relationship Id="rId17" Type="http://schemas.openxmlformats.org/officeDocument/2006/relationships/image" Target="../media/image60.svg"/><Relationship Id="rId25" Type="http://schemas.openxmlformats.org/officeDocument/2006/relationships/image" Target="../media/image5.png"/><Relationship Id="rId33" Type="http://schemas.openxmlformats.org/officeDocument/2006/relationships/slide" Target="slide12.xml"/><Relationship Id="rId38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9.png"/><Relationship Id="rId18" Type="http://schemas.openxmlformats.org/officeDocument/2006/relationships/slide" Target="slide3.xml"/><Relationship Id="rId3" Type="http://schemas.openxmlformats.org/officeDocument/2006/relationships/image" Target="../media/image29.png"/><Relationship Id="rId7" Type="http://schemas.openxmlformats.org/officeDocument/2006/relationships/image" Target="../media/image5.png"/><Relationship Id="rId12" Type="http://schemas.openxmlformats.org/officeDocument/2006/relationships/slide" Target="slide8.xml"/><Relationship Id="rId17" Type="http://schemas.openxmlformats.org/officeDocument/2006/relationships/image" Target="../media/image68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7.png"/><Relationship Id="rId20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image" Target="../media/image8.svg"/><Relationship Id="rId5" Type="http://schemas.openxmlformats.org/officeDocument/2006/relationships/chart" Target="../charts/chart2.xml"/><Relationship Id="rId15" Type="http://schemas.openxmlformats.org/officeDocument/2006/relationships/slide" Target="slide12.xml"/><Relationship Id="rId10" Type="http://schemas.openxmlformats.org/officeDocument/2006/relationships/image" Target="../media/image7.png"/><Relationship Id="rId19" Type="http://schemas.openxmlformats.org/officeDocument/2006/relationships/image" Target="../media/image13.png"/><Relationship Id="rId4" Type="http://schemas.openxmlformats.org/officeDocument/2006/relationships/chart" Target="../charts/chart1.xml"/><Relationship Id="rId9" Type="http://schemas.openxmlformats.org/officeDocument/2006/relationships/slide" Target="slide20.xml"/><Relationship Id="rId1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9.png"/><Relationship Id="rId18" Type="http://schemas.openxmlformats.org/officeDocument/2006/relationships/slide" Target="slide3.xml"/><Relationship Id="rId3" Type="http://schemas.openxmlformats.org/officeDocument/2006/relationships/image" Target="../media/image29.png"/><Relationship Id="rId7" Type="http://schemas.openxmlformats.org/officeDocument/2006/relationships/image" Target="../media/image5.png"/><Relationship Id="rId12" Type="http://schemas.openxmlformats.org/officeDocument/2006/relationships/slide" Target="slide8.xml"/><Relationship Id="rId17" Type="http://schemas.openxmlformats.org/officeDocument/2006/relationships/image" Target="../media/image74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7.png"/><Relationship Id="rId20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image" Target="../media/image33.svg"/><Relationship Id="rId5" Type="http://schemas.openxmlformats.org/officeDocument/2006/relationships/chart" Target="../charts/chart4.xml"/><Relationship Id="rId15" Type="http://schemas.openxmlformats.org/officeDocument/2006/relationships/slide" Target="slide12.xml"/><Relationship Id="rId10" Type="http://schemas.openxmlformats.org/officeDocument/2006/relationships/image" Target="../media/image7.png"/><Relationship Id="rId19" Type="http://schemas.openxmlformats.org/officeDocument/2006/relationships/image" Target="../media/image13.png"/><Relationship Id="rId4" Type="http://schemas.openxmlformats.org/officeDocument/2006/relationships/chart" Target="../charts/chart3.xml"/><Relationship Id="rId9" Type="http://schemas.openxmlformats.org/officeDocument/2006/relationships/slide" Target="slide20.xml"/><Relationship Id="rId1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image" Target="../media/image10.svg"/><Relationship Id="rId18" Type="http://schemas.openxmlformats.org/officeDocument/2006/relationships/image" Target="../media/image13.png"/><Relationship Id="rId3" Type="http://schemas.openxmlformats.org/officeDocument/2006/relationships/image" Target="../media/image29.png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17" Type="http://schemas.openxmlformats.org/officeDocument/2006/relationships/slide" Target="slide3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8.svg"/><Relationship Id="rId20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8.xml"/><Relationship Id="rId5" Type="http://schemas.openxmlformats.org/officeDocument/2006/relationships/slide" Target="slide17.xml"/><Relationship Id="rId15" Type="http://schemas.openxmlformats.org/officeDocument/2006/relationships/image" Target="../media/image67.png"/><Relationship Id="rId10" Type="http://schemas.openxmlformats.org/officeDocument/2006/relationships/image" Target="../media/image8.svg"/><Relationship Id="rId19" Type="http://schemas.openxmlformats.org/officeDocument/2006/relationships/image" Target="../media/image14.svg"/><Relationship Id="rId4" Type="http://schemas.openxmlformats.org/officeDocument/2006/relationships/chart" Target="../charts/chart5.xml"/><Relationship Id="rId9" Type="http://schemas.openxmlformats.org/officeDocument/2006/relationships/image" Target="../media/image7.png"/><Relationship Id="rId14" Type="http://schemas.openxmlformats.org/officeDocument/2006/relationships/slide" Target="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2.xml"/><Relationship Id="rId18" Type="http://schemas.openxmlformats.org/officeDocument/2006/relationships/image" Target="../media/image14.svg"/><Relationship Id="rId3" Type="http://schemas.openxmlformats.org/officeDocument/2006/relationships/image" Target="../media/image76.png"/><Relationship Id="rId7" Type="http://schemas.openxmlformats.org/officeDocument/2006/relationships/slide" Target="slide20.xml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" Type="http://schemas.openxmlformats.org/officeDocument/2006/relationships/image" Target="../media/image29.png"/><Relationship Id="rId16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svg"/><Relationship Id="rId11" Type="http://schemas.openxmlformats.org/officeDocument/2006/relationships/image" Target="../media/image9.png"/><Relationship Id="rId5" Type="http://schemas.openxmlformats.org/officeDocument/2006/relationships/image" Target="../media/image77.png"/><Relationship Id="rId15" Type="http://schemas.openxmlformats.org/officeDocument/2006/relationships/image" Target="../media/image12.svg"/><Relationship Id="rId10" Type="http://schemas.openxmlformats.org/officeDocument/2006/relationships/slide" Target="slide8.xml"/><Relationship Id="rId4" Type="http://schemas.openxmlformats.org/officeDocument/2006/relationships/slide" Target="slide17.xml"/><Relationship Id="rId9" Type="http://schemas.openxmlformats.org/officeDocument/2006/relationships/image" Target="../media/image33.svg"/><Relationship Id="rId1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2.xml"/><Relationship Id="rId18" Type="http://schemas.openxmlformats.org/officeDocument/2006/relationships/image" Target="../media/image14.svg"/><Relationship Id="rId3" Type="http://schemas.openxmlformats.org/officeDocument/2006/relationships/image" Target="../media/image29.png"/><Relationship Id="rId7" Type="http://schemas.openxmlformats.org/officeDocument/2006/relationships/slide" Target="slide20.xml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6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svg"/><Relationship Id="rId11" Type="http://schemas.openxmlformats.org/officeDocument/2006/relationships/image" Target="../media/image9.png"/><Relationship Id="rId5" Type="http://schemas.openxmlformats.org/officeDocument/2006/relationships/image" Target="../media/image77.png"/><Relationship Id="rId15" Type="http://schemas.openxmlformats.org/officeDocument/2006/relationships/image" Target="../media/image12.svg"/><Relationship Id="rId10" Type="http://schemas.openxmlformats.org/officeDocument/2006/relationships/slide" Target="slide8.xml"/><Relationship Id="rId19" Type="http://schemas.openxmlformats.org/officeDocument/2006/relationships/chart" Target="../charts/chart7.xml"/><Relationship Id="rId4" Type="http://schemas.openxmlformats.org/officeDocument/2006/relationships/slide" Target="slide17.xml"/><Relationship Id="rId9" Type="http://schemas.openxmlformats.org/officeDocument/2006/relationships/image" Target="../media/image8.sv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2.xml"/><Relationship Id="rId18" Type="http://schemas.openxmlformats.org/officeDocument/2006/relationships/image" Target="../media/image14.svg"/><Relationship Id="rId3" Type="http://schemas.openxmlformats.org/officeDocument/2006/relationships/image" Target="../media/image4.png"/><Relationship Id="rId21" Type="http://schemas.openxmlformats.org/officeDocument/2006/relationships/diagramQuickStyle" Target="../diagrams/quickStyle1.xml"/><Relationship Id="rId7" Type="http://schemas.openxmlformats.org/officeDocument/2006/relationships/slide" Target="slide20.xml"/><Relationship Id="rId12" Type="http://schemas.openxmlformats.org/officeDocument/2006/relationships/image" Target="../media/image10.sv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slide" Target="slide3.xml"/><Relationship Id="rId20" Type="http://schemas.openxmlformats.org/officeDocument/2006/relationships/diagramLayout" Target="../diagrams/layou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12.svg"/><Relationship Id="rId23" Type="http://schemas.microsoft.com/office/2007/relationships/diagramDrawing" Target="../diagrams/drawing1.xml"/><Relationship Id="rId10" Type="http://schemas.openxmlformats.org/officeDocument/2006/relationships/slide" Target="slide8.xml"/><Relationship Id="rId19" Type="http://schemas.openxmlformats.org/officeDocument/2006/relationships/diagramData" Target="../diagrams/data1.xml"/><Relationship Id="rId4" Type="http://schemas.openxmlformats.org/officeDocument/2006/relationships/slide" Target="slide17.xml"/><Relationship Id="rId9" Type="http://schemas.openxmlformats.org/officeDocument/2006/relationships/image" Target="../media/image8.svg"/><Relationship Id="rId14" Type="http://schemas.openxmlformats.org/officeDocument/2006/relationships/image" Target="../media/image11.png"/><Relationship Id="rId22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image" Target="../media/image82.png"/><Relationship Id="rId18" Type="http://schemas.openxmlformats.org/officeDocument/2006/relationships/slide" Target="slide12.xml"/><Relationship Id="rId3" Type="http://schemas.openxmlformats.org/officeDocument/2006/relationships/image" Target="../media/image4.png"/><Relationship Id="rId21" Type="http://schemas.openxmlformats.org/officeDocument/2006/relationships/slide" Target="slide3.xml"/><Relationship Id="rId7" Type="http://schemas.openxmlformats.org/officeDocument/2006/relationships/diagramColors" Target="../diagrams/colors4.xml"/><Relationship Id="rId12" Type="http://schemas.openxmlformats.org/officeDocument/2006/relationships/slide" Target="slide20.xml"/><Relationship Id="rId17" Type="http://schemas.openxmlformats.org/officeDocument/2006/relationships/image" Target="../media/image10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.png"/><Relationship Id="rId20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6.svg"/><Relationship Id="rId5" Type="http://schemas.openxmlformats.org/officeDocument/2006/relationships/diagramLayout" Target="../diagrams/layout4.xml"/><Relationship Id="rId15" Type="http://schemas.openxmlformats.org/officeDocument/2006/relationships/slide" Target="slide8.xml"/><Relationship Id="rId23" Type="http://schemas.openxmlformats.org/officeDocument/2006/relationships/image" Target="../media/image14.svg"/><Relationship Id="rId10" Type="http://schemas.openxmlformats.org/officeDocument/2006/relationships/image" Target="../media/image5.png"/><Relationship Id="rId19" Type="http://schemas.openxmlformats.org/officeDocument/2006/relationships/image" Target="../media/image11.png"/><Relationship Id="rId4" Type="http://schemas.openxmlformats.org/officeDocument/2006/relationships/diagramData" Target="../diagrams/data4.xml"/><Relationship Id="rId9" Type="http://schemas.openxmlformats.org/officeDocument/2006/relationships/slide" Target="slide17.xml"/><Relationship Id="rId14" Type="http://schemas.openxmlformats.org/officeDocument/2006/relationships/image" Target="../media/image83.svg"/><Relationship Id="rId2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openxmlformats.org/officeDocument/2006/relationships/image" Target="../media/image82.png"/><Relationship Id="rId18" Type="http://schemas.openxmlformats.org/officeDocument/2006/relationships/slide" Target="slide12.xml"/><Relationship Id="rId3" Type="http://schemas.openxmlformats.org/officeDocument/2006/relationships/image" Target="../media/image4.png"/><Relationship Id="rId21" Type="http://schemas.openxmlformats.org/officeDocument/2006/relationships/slide" Target="slide3.xml"/><Relationship Id="rId7" Type="http://schemas.openxmlformats.org/officeDocument/2006/relationships/diagramColors" Target="../diagrams/colors5.xml"/><Relationship Id="rId12" Type="http://schemas.openxmlformats.org/officeDocument/2006/relationships/slide" Target="slide20.xml"/><Relationship Id="rId17" Type="http://schemas.openxmlformats.org/officeDocument/2006/relationships/image" Target="../media/image10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9.png"/><Relationship Id="rId20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6.svg"/><Relationship Id="rId5" Type="http://schemas.openxmlformats.org/officeDocument/2006/relationships/diagramLayout" Target="../diagrams/layout5.xml"/><Relationship Id="rId15" Type="http://schemas.openxmlformats.org/officeDocument/2006/relationships/slide" Target="slide8.xml"/><Relationship Id="rId23" Type="http://schemas.openxmlformats.org/officeDocument/2006/relationships/image" Target="../media/image14.svg"/><Relationship Id="rId10" Type="http://schemas.openxmlformats.org/officeDocument/2006/relationships/image" Target="../media/image5.png"/><Relationship Id="rId19" Type="http://schemas.openxmlformats.org/officeDocument/2006/relationships/image" Target="../media/image11.png"/><Relationship Id="rId4" Type="http://schemas.openxmlformats.org/officeDocument/2006/relationships/diagramData" Target="../diagrams/data5.xml"/><Relationship Id="rId9" Type="http://schemas.openxmlformats.org/officeDocument/2006/relationships/slide" Target="slide17.xml"/><Relationship Id="rId14" Type="http://schemas.openxmlformats.org/officeDocument/2006/relationships/image" Target="../media/image83.svg"/><Relationship Id="rId2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image" Target="../media/image34.svg"/><Relationship Id="rId18" Type="http://schemas.openxmlformats.org/officeDocument/2006/relationships/image" Target="../media/image11.png"/><Relationship Id="rId3" Type="http://schemas.openxmlformats.org/officeDocument/2006/relationships/diagramData" Target="../diagrams/data6.xml"/><Relationship Id="rId21" Type="http://schemas.openxmlformats.org/officeDocument/2006/relationships/image" Target="../media/image5.png"/><Relationship Id="rId7" Type="http://schemas.microsoft.com/office/2007/relationships/diagramDrawing" Target="../diagrams/drawing6.xml"/><Relationship Id="rId12" Type="http://schemas.openxmlformats.org/officeDocument/2006/relationships/image" Target="../media/image27.png"/><Relationship Id="rId17" Type="http://schemas.openxmlformats.org/officeDocument/2006/relationships/slide" Target="slide12.xml"/><Relationship Id="rId2" Type="http://schemas.openxmlformats.org/officeDocument/2006/relationships/image" Target="../media/image29.png"/><Relationship Id="rId16" Type="http://schemas.openxmlformats.org/officeDocument/2006/relationships/image" Target="../media/image86.svg"/><Relationship Id="rId20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slide" Target="slide3.xml"/><Relationship Id="rId5" Type="http://schemas.openxmlformats.org/officeDocument/2006/relationships/diagramQuickStyle" Target="../diagrams/quickStyle6.xml"/><Relationship Id="rId15" Type="http://schemas.openxmlformats.org/officeDocument/2006/relationships/image" Target="../media/image9.png"/><Relationship Id="rId10" Type="http://schemas.openxmlformats.org/officeDocument/2006/relationships/image" Target="../media/image33.svg"/><Relationship Id="rId19" Type="http://schemas.openxmlformats.org/officeDocument/2006/relationships/image" Target="../media/image87.svg"/><Relationship Id="rId4" Type="http://schemas.openxmlformats.org/officeDocument/2006/relationships/diagramLayout" Target="../diagrams/layout6.xml"/><Relationship Id="rId9" Type="http://schemas.openxmlformats.org/officeDocument/2006/relationships/image" Target="../media/image7.png"/><Relationship Id="rId14" Type="http://schemas.openxmlformats.org/officeDocument/2006/relationships/slide" Target="slide8.xml"/><Relationship Id="rId22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openxmlformats.org/officeDocument/2006/relationships/image" Target="../media/image27.png"/><Relationship Id="rId18" Type="http://schemas.openxmlformats.org/officeDocument/2006/relationships/slide" Target="slide12.xml"/><Relationship Id="rId3" Type="http://schemas.openxmlformats.org/officeDocument/2006/relationships/image" Target="../media/image29.png"/><Relationship Id="rId21" Type="http://schemas.openxmlformats.org/officeDocument/2006/relationships/slide" Target="slide17.xml"/><Relationship Id="rId7" Type="http://schemas.openxmlformats.org/officeDocument/2006/relationships/diagramColors" Target="../diagrams/colors7.xml"/><Relationship Id="rId12" Type="http://schemas.openxmlformats.org/officeDocument/2006/relationships/slide" Target="slide3.xml"/><Relationship Id="rId17" Type="http://schemas.openxmlformats.org/officeDocument/2006/relationships/image" Target="../media/image86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9.png"/><Relationship Id="rId20" Type="http://schemas.openxmlformats.org/officeDocument/2006/relationships/image" Target="../media/image87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11" Type="http://schemas.openxmlformats.org/officeDocument/2006/relationships/image" Target="../media/image33.svg"/><Relationship Id="rId5" Type="http://schemas.openxmlformats.org/officeDocument/2006/relationships/diagramLayout" Target="../diagrams/layout7.xml"/><Relationship Id="rId15" Type="http://schemas.openxmlformats.org/officeDocument/2006/relationships/slide" Target="slide8.xml"/><Relationship Id="rId23" Type="http://schemas.openxmlformats.org/officeDocument/2006/relationships/image" Target="../media/image6.svg"/><Relationship Id="rId10" Type="http://schemas.openxmlformats.org/officeDocument/2006/relationships/image" Target="../media/image7.png"/><Relationship Id="rId19" Type="http://schemas.openxmlformats.org/officeDocument/2006/relationships/image" Target="../media/image11.png"/><Relationship Id="rId4" Type="http://schemas.openxmlformats.org/officeDocument/2006/relationships/diagramData" Target="../diagrams/data7.xml"/><Relationship Id="rId9" Type="http://schemas.openxmlformats.org/officeDocument/2006/relationships/slide" Target="slide20.xml"/><Relationship Id="rId14" Type="http://schemas.openxmlformats.org/officeDocument/2006/relationships/image" Target="../media/image34.svg"/><Relationship Id="rId22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9.png"/><Relationship Id="rId18" Type="http://schemas.openxmlformats.org/officeDocument/2006/relationships/slide" Target="slide3.xml"/><Relationship Id="rId3" Type="http://schemas.openxmlformats.org/officeDocument/2006/relationships/image" Target="../media/image29.png"/><Relationship Id="rId7" Type="http://schemas.openxmlformats.org/officeDocument/2006/relationships/image" Target="../media/image5.png"/><Relationship Id="rId12" Type="http://schemas.openxmlformats.org/officeDocument/2006/relationships/slide" Target="slide8.xml"/><Relationship Id="rId17" Type="http://schemas.openxmlformats.org/officeDocument/2006/relationships/image" Target="../media/image68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7.png"/><Relationship Id="rId20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image" Target="../media/image8.svg"/><Relationship Id="rId5" Type="http://schemas.openxmlformats.org/officeDocument/2006/relationships/chart" Target="../charts/chart9.xml"/><Relationship Id="rId15" Type="http://schemas.openxmlformats.org/officeDocument/2006/relationships/slide" Target="slide12.xml"/><Relationship Id="rId10" Type="http://schemas.openxmlformats.org/officeDocument/2006/relationships/image" Target="../media/image7.png"/><Relationship Id="rId19" Type="http://schemas.openxmlformats.org/officeDocument/2006/relationships/image" Target="../media/image13.png"/><Relationship Id="rId4" Type="http://schemas.openxmlformats.org/officeDocument/2006/relationships/chart" Target="../charts/chart8.xml"/><Relationship Id="rId9" Type="http://schemas.openxmlformats.org/officeDocument/2006/relationships/slide" Target="slide20.xml"/><Relationship Id="rId14" Type="http://schemas.openxmlformats.org/officeDocument/2006/relationships/image" Target="../media/image10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9.png"/><Relationship Id="rId18" Type="http://schemas.openxmlformats.org/officeDocument/2006/relationships/slide" Target="slide3.xml"/><Relationship Id="rId3" Type="http://schemas.openxmlformats.org/officeDocument/2006/relationships/image" Target="../media/image29.png"/><Relationship Id="rId7" Type="http://schemas.openxmlformats.org/officeDocument/2006/relationships/image" Target="../media/image5.png"/><Relationship Id="rId12" Type="http://schemas.openxmlformats.org/officeDocument/2006/relationships/slide" Target="slide8.xml"/><Relationship Id="rId17" Type="http://schemas.openxmlformats.org/officeDocument/2006/relationships/image" Target="../media/image74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7.png"/><Relationship Id="rId20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image" Target="../media/image33.svg"/><Relationship Id="rId5" Type="http://schemas.openxmlformats.org/officeDocument/2006/relationships/chart" Target="../charts/chart11.xml"/><Relationship Id="rId15" Type="http://schemas.openxmlformats.org/officeDocument/2006/relationships/slide" Target="slide12.xml"/><Relationship Id="rId10" Type="http://schemas.openxmlformats.org/officeDocument/2006/relationships/image" Target="../media/image7.png"/><Relationship Id="rId19" Type="http://schemas.openxmlformats.org/officeDocument/2006/relationships/image" Target="../media/image13.png"/><Relationship Id="rId4" Type="http://schemas.openxmlformats.org/officeDocument/2006/relationships/chart" Target="../charts/chart10.xml"/><Relationship Id="rId9" Type="http://schemas.openxmlformats.org/officeDocument/2006/relationships/slide" Target="slide20.xml"/><Relationship Id="rId1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6.svg"/><Relationship Id="rId26" Type="http://schemas.openxmlformats.org/officeDocument/2006/relationships/image" Target="../media/image11.png"/><Relationship Id="rId3" Type="http://schemas.microsoft.com/office/2018/10/relationships/comments" Target="../comments/modernComment_114_70CC27D5.xml"/><Relationship Id="rId21" Type="http://schemas.openxmlformats.org/officeDocument/2006/relationships/image" Target="../media/image8.sv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5.png"/><Relationship Id="rId25" Type="http://schemas.openxmlformats.org/officeDocument/2006/relationships/slide" Target="slide12.xml"/><Relationship Id="rId2" Type="http://schemas.openxmlformats.org/officeDocument/2006/relationships/notesSlide" Target="../notesSlides/notesSlide2.xml"/><Relationship Id="rId16" Type="http://schemas.openxmlformats.org/officeDocument/2006/relationships/slide" Target="slide17.xml"/><Relationship Id="rId20" Type="http://schemas.openxmlformats.org/officeDocument/2006/relationships/image" Target="../media/image7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24" Type="http://schemas.openxmlformats.org/officeDocument/2006/relationships/image" Target="../media/image10.svg"/><Relationship Id="rId5" Type="http://schemas.openxmlformats.org/officeDocument/2006/relationships/image" Target="../media/image16.png"/><Relationship Id="rId15" Type="http://schemas.openxmlformats.org/officeDocument/2006/relationships/image" Target="../media/image26.jpeg"/><Relationship Id="rId23" Type="http://schemas.openxmlformats.org/officeDocument/2006/relationships/image" Target="../media/image9.png"/><Relationship Id="rId28" Type="http://schemas.openxmlformats.org/officeDocument/2006/relationships/slide" Target="slide3.xml"/><Relationship Id="rId10" Type="http://schemas.openxmlformats.org/officeDocument/2006/relationships/image" Target="../media/image21.svg"/><Relationship Id="rId19" Type="http://schemas.openxmlformats.org/officeDocument/2006/relationships/slide" Target="slide20.xml"/><Relationship Id="rId4" Type="http://schemas.openxmlformats.org/officeDocument/2006/relationships/image" Target="../media/image4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Relationship Id="rId22" Type="http://schemas.openxmlformats.org/officeDocument/2006/relationships/slide" Target="slide8.xml"/><Relationship Id="rId27" Type="http://schemas.openxmlformats.org/officeDocument/2006/relationships/image" Target="../media/image12.svg"/><Relationship Id="rId30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6.svg"/><Relationship Id="rId18" Type="http://schemas.openxmlformats.org/officeDocument/2006/relationships/image" Target="../media/image9.png"/><Relationship Id="rId26" Type="http://schemas.openxmlformats.org/officeDocument/2006/relationships/image" Target="../media/image35.png"/><Relationship Id="rId3" Type="http://schemas.openxmlformats.org/officeDocument/2006/relationships/diagramData" Target="../diagrams/data2.xml"/><Relationship Id="rId21" Type="http://schemas.openxmlformats.org/officeDocument/2006/relationships/image" Target="../media/image11.png"/><Relationship Id="rId7" Type="http://schemas.microsoft.com/office/2007/relationships/diagramDrawing" Target="../diagrams/drawing2.xml"/><Relationship Id="rId12" Type="http://schemas.openxmlformats.org/officeDocument/2006/relationships/image" Target="../media/image5.png"/><Relationship Id="rId17" Type="http://schemas.openxmlformats.org/officeDocument/2006/relationships/slide" Target="slide8.xml"/><Relationship Id="rId25" Type="http://schemas.openxmlformats.org/officeDocument/2006/relationships/image" Target="../media/image34.svg"/><Relationship Id="rId2" Type="http://schemas.openxmlformats.org/officeDocument/2006/relationships/image" Target="../media/image29.png"/><Relationship Id="rId16" Type="http://schemas.openxmlformats.org/officeDocument/2006/relationships/image" Target="../media/image33.svg"/><Relationship Id="rId20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slide" Target="slide17.xml"/><Relationship Id="rId24" Type="http://schemas.openxmlformats.org/officeDocument/2006/relationships/image" Target="../media/image27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7.png"/><Relationship Id="rId23" Type="http://schemas.openxmlformats.org/officeDocument/2006/relationships/slide" Target="slide3.xml"/><Relationship Id="rId10" Type="http://schemas.openxmlformats.org/officeDocument/2006/relationships/image" Target="../media/image32.jpeg"/><Relationship Id="rId19" Type="http://schemas.openxmlformats.org/officeDocument/2006/relationships/image" Target="../media/image10.svg"/><Relationship Id="rId4" Type="http://schemas.openxmlformats.org/officeDocument/2006/relationships/diagramLayout" Target="../diagrams/layout2.xml"/><Relationship Id="rId9" Type="http://schemas.openxmlformats.org/officeDocument/2006/relationships/image" Target="../media/image31.png"/><Relationship Id="rId14" Type="http://schemas.openxmlformats.org/officeDocument/2006/relationships/slide" Target="slide20.xml"/><Relationship Id="rId22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5.png"/><Relationship Id="rId18" Type="http://schemas.openxmlformats.org/officeDocument/2006/relationships/slide" Target="slide8.xml"/><Relationship Id="rId26" Type="http://schemas.openxmlformats.org/officeDocument/2006/relationships/image" Target="../media/image34.svg"/><Relationship Id="rId3" Type="http://schemas.openxmlformats.org/officeDocument/2006/relationships/image" Target="../media/image29.png"/><Relationship Id="rId21" Type="http://schemas.openxmlformats.org/officeDocument/2006/relationships/slide" Target="slide12.xml"/><Relationship Id="rId7" Type="http://schemas.openxmlformats.org/officeDocument/2006/relationships/diagramColors" Target="../diagrams/colors3.xml"/><Relationship Id="rId12" Type="http://schemas.openxmlformats.org/officeDocument/2006/relationships/slide" Target="slide17.xml"/><Relationship Id="rId17" Type="http://schemas.openxmlformats.org/officeDocument/2006/relationships/image" Target="../media/image33.sv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.png"/><Relationship Id="rId20" Type="http://schemas.openxmlformats.org/officeDocument/2006/relationships/image" Target="../media/image10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38.jpeg"/><Relationship Id="rId24" Type="http://schemas.openxmlformats.org/officeDocument/2006/relationships/slide" Target="slide3.xml"/><Relationship Id="rId5" Type="http://schemas.openxmlformats.org/officeDocument/2006/relationships/diagramLayout" Target="../diagrams/layout3.xml"/><Relationship Id="rId15" Type="http://schemas.openxmlformats.org/officeDocument/2006/relationships/slide" Target="slide20.xml"/><Relationship Id="rId23" Type="http://schemas.openxmlformats.org/officeDocument/2006/relationships/image" Target="../media/image12.svg"/><Relationship Id="rId10" Type="http://schemas.openxmlformats.org/officeDocument/2006/relationships/image" Target="../media/image37.png"/><Relationship Id="rId19" Type="http://schemas.openxmlformats.org/officeDocument/2006/relationships/image" Target="../media/image9.png"/><Relationship Id="rId4" Type="http://schemas.openxmlformats.org/officeDocument/2006/relationships/diagramData" Target="../diagrams/data3.xml"/><Relationship Id="rId9" Type="http://schemas.openxmlformats.org/officeDocument/2006/relationships/image" Target="../media/image36.jpeg"/><Relationship Id="rId14" Type="http://schemas.openxmlformats.org/officeDocument/2006/relationships/image" Target="../media/image6.svg"/><Relationship Id="rId2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image" Target="../media/image10.svg"/><Relationship Id="rId1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17" Type="http://schemas.openxmlformats.org/officeDocument/2006/relationships/slide" Target="slide3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8.xml"/><Relationship Id="rId5" Type="http://schemas.openxmlformats.org/officeDocument/2006/relationships/slide" Target="slide17.xml"/><Relationship Id="rId15" Type="http://schemas.openxmlformats.org/officeDocument/2006/relationships/image" Target="../media/image11.png"/><Relationship Id="rId10" Type="http://schemas.openxmlformats.org/officeDocument/2006/relationships/image" Target="../media/image33.svg"/><Relationship Id="rId19" Type="http://schemas.openxmlformats.org/officeDocument/2006/relationships/image" Target="../media/image34.svg"/><Relationship Id="rId4" Type="http://schemas.openxmlformats.org/officeDocument/2006/relationships/image" Target="../media/image39.png"/><Relationship Id="rId9" Type="http://schemas.openxmlformats.org/officeDocument/2006/relationships/image" Target="../media/image7.png"/><Relationship Id="rId14" Type="http://schemas.openxmlformats.org/officeDocument/2006/relationships/slide" Target="slide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image" Target="../media/image43.svg"/><Relationship Id="rId18" Type="http://schemas.openxmlformats.org/officeDocument/2006/relationships/image" Target="../media/image13.png"/><Relationship Id="rId3" Type="http://schemas.openxmlformats.org/officeDocument/2006/relationships/image" Target="../media/image29.png"/><Relationship Id="rId7" Type="http://schemas.openxmlformats.org/officeDocument/2006/relationships/image" Target="../media/image6.svg"/><Relationship Id="rId12" Type="http://schemas.openxmlformats.org/officeDocument/2006/relationships/image" Target="../media/image42.png"/><Relationship Id="rId17" Type="http://schemas.openxmlformats.org/officeDocument/2006/relationships/slide" Target="slide3.xml"/><Relationship Id="rId2" Type="http://schemas.microsoft.com/office/2018/10/relationships/comments" Target="../comments/modernComment_11A_51444C53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8.xml"/><Relationship Id="rId5" Type="http://schemas.openxmlformats.org/officeDocument/2006/relationships/slide" Target="slide17.xml"/><Relationship Id="rId15" Type="http://schemas.openxmlformats.org/officeDocument/2006/relationships/image" Target="../media/image11.png"/><Relationship Id="rId10" Type="http://schemas.openxmlformats.org/officeDocument/2006/relationships/image" Target="../media/image33.svg"/><Relationship Id="rId19" Type="http://schemas.openxmlformats.org/officeDocument/2006/relationships/image" Target="../media/image14.svg"/><Relationship Id="rId4" Type="http://schemas.openxmlformats.org/officeDocument/2006/relationships/image" Target="../media/image41.png"/><Relationship Id="rId9" Type="http://schemas.openxmlformats.org/officeDocument/2006/relationships/image" Target="../media/image7.png"/><Relationship Id="rId14" Type="http://schemas.openxmlformats.org/officeDocument/2006/relationships/slide" Target="slide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B2ACD914-C100-4F91-8562-F4C360ED7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458" y="608875"/>
            <a:ext cx="1152354" cy="1176529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28043263-203B-488B-96F5-FEBF23DE4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266" y="2047460"/>
            <a:ext cx="8841852" cy="276307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8B0BDC8-D0B5-6E4D-E78F-A7BA75CC620E}"/>
              </a:ext>
            </a:extLst>
          </p:cNvPr>
          <p:cNvSpPr txBox="1"/>
          <p:nvPr/>
        </p:nvSpPr>
        <p:spPr>
          <a:xfrm>
            <a:off x="3731068" y="5298661"/>
            <a:ext cx="426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solidFill>
                  <a:srgbClr val="234C89"/>
                </a:solidFill>
                <a:latin typeface="Bahnschrift" panose="020B0502040204020203" pitchFamily="34" charset="0"/>
              </a:rPr>
              <a:t>Team «I Senza Nome» </a:t>
            </a:r>
            <a:r>
              <a:rPr lang="it-IT" b="1">
                <a:solidFill>
                  <a:srgbClr val="90D400"/>
                </a:solidFill>
                <a:latin typeface="Bahnschrift" panose="020B0502040204020203" pitchFamily="34" charset="0"/>
              </a:rPr>
              <a:t>A.A. 2021/2022</a:t>
            </a:r>
          </a:p>
        </p:txBody>
      </p:sp>
      <p:sp>
        <p:nvSpPr>
          <p:cNvPr id="4" name="Triangolo rettangolo 3">
            <a:extLst>
              <a:ext uri="{FF2B5EF4-FFF2-40B4-BE49-F238E27FC236}">
                <a16:creationId xmlns:a16="http://schemas.microsoft.com/office/drawing/2014/main" id="{2C284FCB-E272-ED66-3C12-6C79A1AACB60}"/>
              </a:ext>
            </a:extLst>
          </p:cNvPr>
          <p:cNvSpPr/>
          <p:nvPr/>
        </p:nvSpPr>
        <p:spPr>
          <a:xfrm rot="10800000">
            <a:off x="11139733" y="-1"/>
            <a:ext cx="1052265" cy="3933825"/>
          </a:xfrm>
          <a:prstGeom prst="rtTriangle">
            <a:avLst/>
          </a:prstGeom>
          <a:solidFill>
            <a:srgbClr val="90D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riangolo rettangolo 5">
            <a:extLst>
              <a:ext uri="{FF2B5EF4-FFF2-40B4-BE49-F238E27FC236}">
                <a16:creationId xmlns:a16="http://schemas.microsoft.com/office/drawing/2014/main" id="{00163274-0E00-FD60-AC1D-282B1BBA96F4}"/>
              </a:ext>
            </a:extLst>
          </p:cNvPr>
          <p:cNvSpPr/>
          <p:nvPr/>
        </p:nvSpPr>
        <p:spPr>
          <a:xfrm flipH="1">
            <a:off x="10010774" y="5072595"/>
            <a:ext cx="2181223" cy="1785405"/>
          </a:xfrm>
          <a:prstGeom prst="rtTriangle">
            <a:avLst/>
          </a:prstGeom>
          <a:solidFill>
            <a:srgbClr val="2B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35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239DFEE9-D1D9-B2F6-85CB-B3899355AF00}"/>
              </a:ext>
            </a:extLst>
          </p:cNvPr>
          <p:cNvGrpSpPr/>
          <p:nvPr/>
        </p:nvGrpSpPr>
        <p:grpSpPr>
          <a:xfrm>
            <a:off x="859500" y="1456321"/>
            <a:ext cx="2711000" cy="1989628"/>
            <a:chOff x="859500" y="1456321"/>
            <a:chExt cx="2711000" cy="1989628"/>
          </a:xfrm>
        </p:grpSpPr>
        <p:pic>
          <p:nvPicPr>
            <p:cNvPr id="9" name="Immagine 8" descr="Immagine che contiene persona, uomo, parete, interni&#10;&#10;Descrizione generata automaticamente">
              <a:extLst>
                <a:ext uri="{FF2B5EF4-FFF2-40B4-BE49-F238E27FC236}">
                  <a16:creationId xmlns:a16="http://schemas.microsoft.com/office/drawing/2014/main" id="{941E9E73-87A0-B273-8087-88A844A8C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8"/>
            <a:stretch/>
          </p:blipFill>
          <p:spPr>
            <a:xfrm>
              <a:off x="859500" y="1456321"/>
              <a:ext cx="2041929" cy="198962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0" name="Freccia a destra 9">
              <a:extLst>
                <a:ext uri="{FF2B5EF4-FFF2-40B4-BE49-F238E27FC236}">
                  <a16:creationId xmlns:a16="http://schemas.microsoft.com/office/drawing/2014/main" id="{1478FD6E-AF6D-51BE-0E19-2F322ED314EC}"/>
                </a:ext>
              </a:extLst>
            </p:cNvPr>
            <p:cNvSpPr/>
            <p:nvPr/>
          </p:nvSpPr>
          <p:spPr>
            <a:xfrm>
              <a:off x="3117378" y="1899661"/>
              <a:ext cx="453122" cy="298221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rgbClr val="2B3E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" name="Group 4">
            <a:extLst>
              <a:ext uri="{FF2B5EF4-FFF2-40B4-BE49-F238E27FC236}">
                <a16:creationId xmlns:a16="http://schemas.microsoft.com/office/drawing/2014/main" id="{41286E33-E4D1-A66F-CDCF-F7CB32E0FAD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54438" y="1311054"/>
            <a:ext cx="7735887" cy="2653473"/>
            <a:chOff x="2395" y="792"/>
            <a:chExt cx="4873" cy="1773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C460B272-8BB0-0084-C099-18581E2F152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395" y="792"/>
              <a:ext cx="4873" cy="1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AD9D3B9-B1EF-4998-3965-8E57D896C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9" y="798"/>
              <a:ext cx="4853" cy="19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B3E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B6B44B0A-AE31-B426-884E-78C973D9A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9" y="990"/>
              <a:ext cx="2426" cy="192"/>
            </a:xfrm>
            <a:prstGeom prst="rect">
              <a:avLst/>
            </a:prstGeom>
            <a:solidFill>
              <a:srgbClr val="DBE9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AA43A02C-FF87-343A-51F1-0C7CE1CBC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5" y="990"/>
              <a:ext cx="2427" cy="192"/>
            </a:xfrm>
            <a:prstGeom prst="rect">
              <a:avLst/>
            </a:prstGeom>
            <a:solidFill>
              <a:srgbClr val="DBE9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030ADFC3-9AF4-6224-E947-27C4D7317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9" y="1182"/>
              <a:ext cx="2426" cy="192"/>
            </a:xfrm>
            <a:prstGeom prst="rect">
              <a:avLst/>
            </a:prstGeom>
            <a:solidFill>
              <a:srgbClr val="EEF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D5565FD6-BD0C-743F-9109-4FD8440E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5" y="1182"/>
              <a:ext cx="2427" cy="192"/>
            </a:xfrm>
            <a:prstGeom prst="rect">
              <a:avLst/>
            </a:prstGeom>
            <a:solidFill>
              <a:srgbClr val="EEF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8A35B332-460B-4AF3-9A30-E9B4B63CDF7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2399" y="1374"/>
              <a:ext cx="2426" cy="1153"/>
            </a:xfrm>
            <a:prstGeom prst="round1Rect">
              <a:avLst/>
            </a:prstGeom>
            <a:solidFill>
              <a:srgbClr val="DBE9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F6E01DD4-4A56-2543-BC49-376951859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5" y="1374"/>
              <a:ext cx="2427" cy="192"/>
            </a:xfrm>
            <a:prstGeom prst="rect">
              <a:avLst/>
            </a:prstGeom>
            <a:solidFill>
              <a:srgbClr val="DBE9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D1F9C2C5-DF38-3C2B-8962-5EBF64D27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5" y="1566"/>
              <a:ext cx="2427" cy="192"/>
            </a:xfrm>
            <a:prstGeom prst="rect">
              <a:avLst/>
            </a:prstGeom>
            <a:solidFill>
              <a:srgbClr val="EEF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58773AB3-811B-5306-A832-9AED34827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5" y="1758"/>
              <a:ext cx="2427" cy="192"/>
            </a:xfrm>
            <a:prstGeom prst="rect">
              <a:avLst/>
            </a:prstGeom>
            <a:solidFill>
              <a:srgbClr val="DBE9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6623B707-9E43-0161-9221-774594619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5" y="1950"/>
              <a:ext cx="2427" cy="192"/>
            </a:xfrm>
            <a:prstGeom prst="rect">
              <a:avLst/>
            </a:prstGeom>
            <a:solidFill>
              <a:srgbClr val="EEF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" name="Rectangle 15">
              <a:extLst>
                <a:ext uri="{FF2B5EF4-FFF2-40B4-BE49-F238E27FC236}">
                  <a16:creationId xmlns:a16="http://schemas.microsoft.com/office/drawing/2014/main" id="{1AB94ECA-D071-7A48-B14D-5C0AE2344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5" y="2142"/>
              <a:ext cx="2427" cy="192"/>
            </a:xfrm>
            <a:prstGeom prst="rect">
              <a:avLst/>
            </a:prstGeom>
            <a:solidFill>
              <a:srgbClr val="DBE9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3A8D358F-57F2-EB80-FDCB-6DAD57FD5B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4825" y="2334"/>
              <a:ext cx="2427" cy="193"/>
            </a:xfrm>
            <a:prstGeom prst="round1Rect">
              <a:avLst>
                <a:gd name="adj" fmla="val 50000"/>
              </a:avLst>
            </a:prstGeom>
            <a:solidFill>
              <a:srgbClr val="EEF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E6D4DE73-C213-7561-103E-987F95983A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5" y="977"/>
              <a:ext cx="0" cy="1553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047940E-04D6-A3FE-D4A4-7F367F5CAE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" y="990"/>
              <a:ext cx="4861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8" name="Line 19">
              <a:extLst>
                <a:ext uri="{FF2B5EF4-FFF2-40B4-BE49-F238E27FC236}">
                  <a16:creationId xmlns:a16="http://schemas.microsoft.com/office/drawing/2014/main" id="{82E7ABB5-A7A2-B6AA-F24E-540D30CE1D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" y="1182"/>
              <a:ext cx="4861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DC618C52-6B7A-5F04-F080-7E5885D99F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" y="1374"/>
              <a:ext cx="4861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400E64F0-EBE8-5088-8968-AD0E1BF61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1" y="1566"/>
              <a:ext cx="2435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1" name="Line 22">
              <a:extLst>
                <a:ext uri="{FF2B5EF4-FFF2-40B4-BE49-F238E27FC236}">
                  <a16:creationId xmlns:a16="http://schemas.microsoft.com/office/drawing/2014/main" id="{6BBFA007-C040-FF2E-5335-66B1175FE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1" y="1758"/>
              <a:ext cx="2435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2" name="Line 23">
              <a:extLst>
                <a:ext uri="{FF2B5EF4-FFF2-40B4-BE49-F238E27FC236}">
                  <a16:creationId xmlns:a16="http://schemas.microsoft.com/office/drawing/2014/main" id="{64ED2B26-22B9-BA62-3FD1-6EBB8CA749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1" y="1950"/>
              <a:ext cx="2435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3" name="Line 24">
              <a:extLst>
                <a:ext uri="{FF2B5EF4-FFF2-40B4-BE49-F238E27FC236}">
                  <a16:creationId xmlns:a16="http://schemas.microsoft.com/office/drawing/2014/main" id="{EA68D363-BDD8-E68D-8886-5E583D47CB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1" y="2142"/>
              <a:ext cx="2435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4" name="Line 25">
              <a:extLst>
                <a:ext uri="{FF2B5EF4-FFF2-40B4-BE49-F238E27FC236}">
                  <a16:creationId xmlns:a16="http://schemas.microsoft.com/office/drawing/2014/main" id="{1E97F31B-9F65-0FF7-B21B-99EF3E3883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1" y="2334"/>
              <a:ext cx="2435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5" name="Line 26">
              <a:extLst>
                <a:ext uri="{FF2B5EF4-FFF2-40B4-BE49-F238E27FC236}">
                  <a16:creationId xmlns:a16="http://schemas.microsoft.com/office/drawing/2014/main" id="{46CAB83C-22EC-4BB2-3BAA-F15B4020DE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9" y="793"/>
              <a:ext cx="0" cy="1737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6" name="Line 27">
              <a:extLst>
                <a:ext uri="{FF2B5EF4-FFF2-40B4-BE49-F238E27FC236}">
                  <a16:creationId xmlns:a16="http://schemas.microsoft.com/office/drawing/2014/main" id="{2D85AEBD-7EF0-678E-A42D-CF76B25048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52" y="794"/>
              <a:ext cx="0" cy="173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7" name="Line 28">
              <a:extLst>
                <a:ext uri="{FF2B5EF4-FFF2-40B4-BE49-F238E27FC236}">
                  <a16:creationId xmlns:a16="http://schemas.microsoft.com/office/drawing/2014/main" id="{08B150C9-794A-4F39-A45D-56DEF6F8E9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" y="798"/>
              <a:ext cx="4861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8" name="Line 29">
              <a:extLst>
                <a:ext uri="{FF2B5EF4-FFF2-40B4-BE49-F238E27FC236}">
                  <a16:creationId xmlns:a16="http://schemas.microsoft.com/office/drawing/2014/main" id="{A300F6A9-3283-C9B6-FD02-CDF1B142CF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" y="2527"/>
              <a:ext cx="4861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9" name="Rectangle 30">
              <a:extLst>
                <a:ext uri="{FF2B5EF4-FFF2-40B4-BE49-F238E27FC236}">
                  <a16:creationId xmlns:a16="http://schemas.microsoft.com/office/drawing/2014/main" id="{143CFFE1-5C3A-AA1A-8E67-328C4B1BC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7" y="825"/>
              <a:ext cx="1572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rebuchet MS" panose="020B0603020202020204" pitchFamily="34" charset="0"/>
                </a:rPr>
                <a:t>Consiglio di Amministrazione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0" name="Rectangle 31">
              <a:extLst>
                <a:ext uri="{FF2B5EF4-FFF2-40B4-BE49-F238E27FC236}">
                  <a16:creationId xmlns:a16="http://schemas.microsoft.com/office/drawing/2014/main" id="{FF5918F8-1D3A-C33B-C47E-7D0D08C37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7" y="1017"/>
              <a:ext cx="617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Presidente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2">
              <a:extLst>
                <a:ext uri="{FF2B5EF4-FFF2-40B4-BE49-F238E27FC236}">
                  <a16:creationId xmlns:a16="http://schemas.microsoft.com/office/drawing/2014/main" id="{3D86661E-6E80-D946-0E0D-785BDE7B3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017"/>
              <a:ext cx="909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Angelo Barbarulo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A511C12B-874F-1E3F-522F-BB115439D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7" y="1209"/>
              <a:ext cx="1363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Amministratore Delegato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34">
              <a:extLst>
                <a:ext uri="{FF2B5EF4-FFF2-40B4-BE49-F238E27FC236}">
                  <a16:creationId xmlns:a16="http://schemas.microsoft.com/office/drawing/2014/main" id="{C42EAD00-2E80-15DB-192E-2545E1623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209"/>
              <a:ext cx="1568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Giovanni (Gianfilippo) Mancini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35">
              <a:extLst>
                <a:ext uri="{FF2B5EF4-FFF2-40B4-BE49-F238E27FC236}">
                  <a16:creationId xmlns:a16="http://schemas.microsoft.com/office/drawing/2014/main" id="{F665327C-51F5-0A9D-3CE0-5EF2AAF38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7" y="1401"/>
              <a:ext cx="603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Consiglieri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36">
              <a:extLst>
                <a:ext uri="{FF2B5EF4-FFF2-40B4-BE49-F238E27FC236}">
                  <a16:creationId xmlns:a16="http://schemas.microsoft.com/office/drawing/2014/main" id="{C781329C-3E6C-9359-23EB-754E8E4E5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401"/>
              <a:ext cx="480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Roberta 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37">
              <a:extLst>
                <a:ext uri="{FF2B5EF4-FFF2-40B4-BE49-F238E27FC236}">
                  <a16:creationId xmlns:a16="http://schemas.microsoft.com/office/drawing/2014/main" id="{229F1521-7384-27B6-8E1C-682F94A1F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" y="1401"/>
              <a:ext cx="259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Neri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38">
              <a:extLst>
                <a:ext uri="{FF2B5EF4-FFF2-40B4-BE49-F238E27FC236}">
                  <a16:creationId xmlns:a16="http://schemas.microsoft.com/office/drawing/2014/main" id="{D52B488D-3650-1B70-F8EF-2B40B2691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593"/>
              <a:ext cx="864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Bice Di Gregorio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39">
              <a:extLst>
                <a:ext uri="{FF2B5EF4-FFF2-40B4-BE49-F238E27FC236}">
                  <a16:creationId xmlns:a16="http://schemas.microsoft.com/office/drawing/2014/main" id="{BBD6D622-F7E5-0858-2F3F-A787690B1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786"/>
              <a:ext cx="971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Alessandra Moiana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0">
              <a:extLst>
                <a:ext uri="{FF2B5EF4-FFF2-40B4-BE49-F238E27FC236}">
                  <a16:creationId xmlns:a16="http://schemas.microsoft.com/office/drawing/2014/main" id="{AC8C4845-0329-F84C-3140-49C460370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978"/>
              <a:ext cx="727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Guido Mitrani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1">
              <a:extLst>
                <a:ext uri="{FF2B5EF4-FFF2-40B4-BE49-F238E27FC236}">
                  <a16:creationId xmlns:a16="http://schemas.microsoft.com/office/drawing/2014/main" id="{64389DBA-6A39-B6E7-BD23-2EAAE8EB9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170"/>
              <a:ext cx="716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Alberto Ponti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2">
              <a:extLst>
                <a:ext uri="{FF2B5EF4-FFF2-40B4-BE49-F238E27FC236}">
                  <a16:creationId xmlns:a16="http://schemas.microsoft.com/office/drawing/2014/main" id="{ACAF22A2-356B-2813-3D6C-7E32647D8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362"/>
              <a:ext cx="823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Corrado Santini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53" name="Group 45">
            <a:extLst>
              <a:ext uri="{FF2B5EF4-FFF2-40B4-BE49-F238E27FC236}">
                <a16:creationId xmlns:a16="http://schemas.microsoft.com/office/drawing/2014/main" id="{EBB62685-42F0-6E00-603E-492E1CF4C97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38563" y="4080413"/>
            <a:ext cx="7734300" cy="1901825"/>
            <a:chOff x="1404" y="1561"/>
            <a:chExt cx="4872" cy="1198"/>
          </a:xfrm>
        </p:grpSpPr>
        <p:sp>
          <p:nvSpPr>
            <p:cNvPr id="54" name="AutoShape 44">
              <a:extLst>
                <a:ext uri="{FF2B5EF4-FFF2-40B4-BE49-F238E27FC236}">
                  <a16:creationId xmlns:a16="http://schemas.microsoft.com/office/drawing/2014/main" id="{E261B11D-267B-924E-45E5-432A956F621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04" y="1561"/>
              <a:ext cx="4872" cy="1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5" name="Rectangle 46">
              <a:extLst>
                <a:ext uri="{FF2B5EF4-FFF2-40B4-BE49-F238E27FC236}">
                  <a16:creationId xmlns:a16="http://schemas.microsoft.com/office/drawing/2014/main" id="{7AAD4722-0922-C19B-693C-2C394C145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" y="1566"/>
              <a:ext cx="4852" cy="19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B3E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6" name="Rectangle 47">
              <a:extLst>
                <a:ext uri="{FF2B5EF4-FFF2-40B4-BE49-F238E27FC236}">
                  <a16:creationId xmlns:a16="http://schemas.microsoft.com/office/drawing/2014/main" id="{C4EA4CAC-35D8-940E-378A-4F2564357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" y="1758"/>
              <a:ext cx="2426" cy="192"/>
            </a:xfrm>
            <a:prstGeom prst="rect">
              <a:avLst/>
            </a:prstGeom>
            <a:solidFill>
              <a:srgbClr val="DBE9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7" name="Rectangle 48">
              <a:extLst>
                <a:ext uri="{FF2B5EF4-FFF2-40B4-BE49-F238E27FC236}">
                  <a16:creationId xmlns:a16="http://schemas.microsoft.com/office/drawing/2014/main" id="{B291FEFF-AAD7-BA4E-19CF-CA4CCC359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4" y="1758"/>
              <a:ext cx="2426" cy="192"/>
            </a:xfrm>
            <a:prstGeom prst="rect">
              <a:avLst/>
            </a:prstGeom>
            <a:solidFill>
              <a:srgbClr val="DBE9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8" name="Rectangle 49">
              <a:extLst>
                <a:ext uri="{FF2B5EF4-FFF2-40B4-BE49-F238E27FC236}">
                  <a16:creationId xmlns:a16="http://schemas.microsoft.com/office/drawing/2014/main" id="{885F8D9C-F91B-0C1B-80FC-7A345C714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" y="1950"/>
              <a:ext cx="2426" cy="385"/>
            </a:xfrm>
            <a:prstGeom prst="rect">
              <a:avLst/>
            </a:prstGeom>
            <a:solidFill>
              <a:srgbClr val="EEF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9" name="Rectangle 50">
              <a:extLst>
                <a:ext uri="{FF2B5EF4-FFF2-40B4-BE49-F238E27FC236}">
                  <a16:creationId xmlns:a16="http://schemas.microsoft.com/office/drawing/2014/main" id="{BC8AFCBC-068C-D462-08C8-17187EAA6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4" y="1950"/>
              <a:ext cx="2426" cy="193"/>
            </a:xfrm>
            <a:prstGeom prst="rect">
              <a:avLst/>
            </a:prstGeom>
            <a:solidFill>
              <a:srgbClr val="EEF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0" name="Rectangle 51">
              <a:extLst>
                <a:ext uri="{FF2B5EF4-FFF2-40B4-BE49-F238E27FC236}">
                  <a16:creationId xmlns:a16="http://schemas.microsoft.com/office/drawing/2014/main" id="{C83EE30F-C643-38F2-0658-B3C1294FF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4" y="2143"/>
              <a:ext cx="2426" cy="192"/>
            </a:xfrm>
            <a:prstGeom prst="rect">
              <a:avLst/>
            </a:prstGeom>
            <a:solidFill>
              <a:srgbClr val="DBE9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1" name="Rectangle 52">
              <a:extLst>
                <a:ext uri="{FF2B5EF4-FFF2-40B4-BE49-F238E27FC236}">
                  <a16:creationId xmlns:a16="http://schemas.microsoft.com/office/drawing/2014/main" id="{8FDD8B51-AA71-674E-BF3B-4AD53FC483D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408" y="2335"/>
              <a:ext cx="2426" cy="385"/>
            </a:xfrm>
            <a:prstGeom prst="round1Rect">
              <a:avLst>
                <a:gd name="adj" fmla="val 50000"/>
              </a:avLst>
            </a:prstGeom>
            <a:solidFill>
              <a:srgbClr val="DBE9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2" name="Rectangle 53">
              <a:extLst>
                <a:ext uri="{FF2B5EF4-FFF2-40B4-BE49-F238E27FC236}">
                  <a16:creationId xmlns:a16="http://schemas.microsoft.com/office/drawing/2014/main" id="{1D255BE3-B209-DDDB-786C-4A8B0FC5F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4" y="2335"/>
              <a:ext cx="2426" cy="192"/>
            </a:xfrm>
            <a:prstGeom prst="rect">
              <a:avLst/>
            </a:prstGeom>
            <a:solidFill>
              <a:srgbClr val="EEF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3" name="Rectangle 54">
              <a:extLst>
                <a:ext uri="{FF2B5EF4-FFF2-40B4-BE49-F238E27FC236}">
                  <a16:creationId xmlns:a16="http://schemas.microsoft.com/office/drawing/2014/main" id="{0C5C1BB3-AF9A-E6E5-B012-C927458860B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834" y="2527"/>
              <a:ext cx="2426" cy="193"/>
            </a:xfrm>
            <a:prstGeom prst="round1Rect">
              <a:avLst>
                <a:gd name="adj" fmla="val 50000"/>
              </a:avLst>
            </a:prstGeom>
            <a:solidFill>
              <a:srgbClr val="DBE9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4" name="Line 55">
              <a:extLst>
                <a:ext uri="{FF2B5EF4-FFF2-40B4-BE49-F238E27FC236}">
                  <a16:creationId xmlns:a16="http://schemas.microsoft.com/office/drawing/2014/main" id="{7785594F-7C8F-F9DB-75FB-46DF5877C0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4" y="1747"/>
              <a:ext cx="0" cy="977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5" name="Line 56">
              <a:extLst>
                <a:ext uri="{FF2B5EF4-FFF2-40B4-BE49-F238E27FC236}">
                  <a16:creationId xmlns:a16="http://schemas.microsoft.com/office/drawing/2014/main" id="{32B9CC25-EE26-B9FC-44FA-69DEC56781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4" y="1758"/>
              <a:ext cx="4860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6" name="Line 57">
              <a:extLst>
                <a:ext uri="{FF2B5EF4-FFF2-40B4-BE49-F238E27FC236}">
                  <a16:creationId xmlns:a16="http://schemas.microsoft.com/office/drawing/2014/main" id="{4E5C675B-33D6-B94F-2C19-3CD6344A41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4" y="1950"/>
              <a:ext cx="486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7" name="Line 58">
              <a:extLst>
                <a:ext uri="{FF2B5EF4-FFF2-40B4-BE49-F238E27FC236}">
                  <a16:creationId xmlns:a16="http://schemas.microsoft.com/office/drawing/2014/main" id="{61031BD6-9AB7-2344-DC26-76EE594CAF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0" y="2143"/>
              <a:ext cx="2434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8" name="Line 59">
              <a:extLst>
                <a:ext uri="{FF2B5EF4-FFF2-40B4-BE49-F238E27FC236}">
                  <a16:creationId xmlns:a16="http://schemas.microsoft.com/office/drawing/2014/main" id="{123FFE5C-866A-8E0A-D4BB-1DE64590EF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4" y="2335"/>
              <a:ext cx="486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9" name="Line 60">
              <a:extLst>
                <a:ext uri="{FF2B5EF4-FFF2-40B4-BE49-F238E27FC236}">
                  <a16:creationId xmlns:a16="http://schemas.microsoft.com/office/drawing/2014/main" id="{61F8E4FC-EC1D-6659-2E9F-6FBB9747B9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0" y="2527"/>
              <a:ext cx="2434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0" name="Line 61">
              <a:extLst>
                <a:ext uri="{FF2B5EF4-FFF2-40B4-BE49-F238E27FC236}">
                  <a16:creationId xmlns:a16="http://schemas.microsoft.com/office/drawing/2014/main" id="{17BED733-F015-EDC3-D2D9-79911538BA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8" y="1562"/>
              <a:ext cx="0" cy="1161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1" name="Line 62">
              <a:extLst>
                <a:ext uri="{FF2B5EF4-FFF2-40B4-BE49-F238E27FC236}">
                  <a16:creationId xmlns:a16="http://schemas.microsoft.com/office/drawing/2014/main" id="{B247A0C9-EE41-2C35-992D-EDBC607AB2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0" y="1562"/>
              <a:ext cx="0" cy="1162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2" name="Line 63">
              <a:extLst>
                <a:ext uri="{FF2B5EF4-FFF2-40B4-BE49-F238E27FC236}">
                  <a16:creationId xmlns:a16="http://schemas.microsoft.com/office/drawing/2014/main" id="{2BCF10B8-9340-BDAA-55B6-0D28710799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4" y="1566"/>
              <a:ext cx="486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3" name="Line 64">
              <a:extLst>
                <a:ext uri="{FF2B5EF4-FFF2-40B4-BE49-F238E27FC236}">
                  <a16:creationId xmlns:a16="http://schemas.microsoft.com/office/drawing/2014/main" id="{588D0A6E-6A3E-B9A6-3CFD-DA28201B4D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4" y="2720"/>
              <a:ext cx="486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4" name="Rectangle 65">
              <a:extLst>
                <a:ext uri="{FF2B5EF4-FFF2-40B4-BE49-F238E27FC236}">
                  <a16:creationId xmlns:a16="http://schemas.microsoft.com/office/drawing/2014/main" id="{1E7D0261-3EF7-0EC8-8162-68F12DAC7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6" y="1593"/>
              <a:ext cx="984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rebuchet MS" panose="020B0603020202020204" pitchFamily="34" charset="0"/>
                </a:rPr>
                <a:t>Collegio sindacale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66">
              <a:extLst>
                <a:ext uri="{FF2B5EF4-FFF2-40B4-BE49-F238E27FC236}">
                  <a16:creationId xmlns:a16="http://schemas.microsoft.com/office/drawing/2014/main" id="{3C3B87B3-8D38-CC35-BFBC-D8655CCAB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6" y="1786"/>
              <a:ext cx="56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Presidente</a:t>
              </a:r>
              <a:endParaRPr kumimoji="0" lang="it-IT" altLang="it-IT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67">
              <a:extLst>
                <a:ext uri="{FF2B5EF4-FFF2-40B4-BE49-F238E27FC236}">
                  <a16:creationId xmlns:a16="http://schemas.microsoft.com/office/drawing/2014/main" id="{6B1D5646-8022-AF6D-772E-B6BADD85E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1" y="1786"/>
              <a:ext cx="1190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Maurizio Di Marcotullio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68">
              <a:extLst>
                <a:ext uri="{FF2B5EF4-FFF2-40B4-BE49-F238E27FC236}">
                  <a16:creationId xmlns:a16="http://schemas.microsoft.com/office/drawing/2014/main" id="{EBFDCB2A-DD62-3609-C83E-7BB4B7C5F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6" y="1978"/>
              <a:ext cx="84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Sindaci Effettivi</a:t>
              </a:r>
              <a:endParaRPr kumimoji="0" lang="it-IT" altLang="it-IT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69">
              <a:extLst>
                <a:ext uri="{FF2B5EF4-FFF2-40B4-BE49-F238E27FC236}">
                  <a16:creationId xmlns:a16="http://schemas.microsoft.com/office/drawing/2014/main" id="{6B133F17-437D-3E15-B68E-59F643454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1" y="1978"/>
              <a:ext cx="824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Fabrizio Bonelli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70">
              <a:extLst>
                <a:ext uri="{FF2B5EF4-FFF2-40B4-BE49-F238E27FC236}">
                  <a16:creationId xmlns:a16="http://schemas.microsoft.com/office/drawing/2014/main" id="{50480701-740A-A6E2-1BF3-128D32604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1" y="2170"/>
              <a:ext cx="931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Daniele Discepolo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71">
              <a:extLst>
                <a:ext uri="{FF2B5EF4-FFF2-40B4-BE49-F238E27FC236}">
                  <a16:creationId xmlns:a16="http://schemas.microsoft.com/office/drawing/2014/main" id="{A295343C-E217-CCF9-EA6F-AD62E0205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6" y="2362"/>
              <a:ext cx="90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Sindaci Supplenti</a:t>
              </a:r>
              <a:endParaRPr kumimoji="0" lang="it-IT" altLang="it-IT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72">
              <a:extLst>
                <a:ext uri="{FF2B5EF4-FFF2-40B4-BE49-F238E27FC236}">
                  <a16:creationId xmlns:a16="http://schemas.microsoft.com/office/drawing/2014/main" id="{86C87CF6-3D3A-16CE-D437-8D0769223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1" y="2362"/>
              <a:ext cx="926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Giuseppe Cassinis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73">
              <a:extLst>
                <a:ext uri="{FF2B5EF4-FFF2-40B4-BE49-F238E27FC236}">
                  <a16:creationId xmlns:a16="http://schemas.microsoft.com/office/drawing/2014/main" id="{20894CC3-AFD6-19D7-8612-019375EDE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1" y="2555"/>
              <a:ext cx="803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Davide Martelli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84" name="Group 76">
            <a:extLst>
              <a:ext uri="{FF2B5EF4-FFF2-40B4-BE49-F238E27FC236}">
                <a16:creationId xmlns:a16="http://schemas.microsoft.com/office/drawing/2014/main" id="{7DAD5615-696E-F4DD-996E-5B3A9AC3DCE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61819" y="6091585"/>
            <a:ext cx="3876675" cy="682625"/>
            <a:chOff x="2619" y="1945"/>
            <a:chExt cx="2442" cy="430"/>
          </a:xfrm>
        </p:grpSpPr>
        <p:sp>
          <p:nvSpPr>
            <p:cNvPr id="85" name="AutoShape 75">
              <a:extLst>
                <a:ext uri="{FF2B5EF4-FFF2-40B4-BE49-F238E27FC236}">
                  <a16:creationId xmlns:a16="http://schemas.microsoft.com/office/drawing/2014/main" id="{6AD76193-9BBC-0AAD-7024-0987BADD5C0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619" y="1945"/>
              <a:ext cx="2442" cy="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6" name="Rectangle 77">
              <a:extLst>
                <a:ext uri="{FF2B5EF4-FFF2-40B4-BE49-F238E27FC236}">
                  <a16:creationId xmlns:a16="http://schemas.microsoft.com/office/drawing/2014/main" id="{80E6EA8E-A34D-E229-2C7C-3DF529F6A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" y="1950"/>
              <a:ext cx="2421" cy="19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90D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7" name="Rectangle 78">
              <a:extLst>
                <a:ext uri="{FF2B5EF4-FFF2-40B4-BE49-F238E27FC236}">
                  <a16:creationId xmlns:a16="http://schemas.microsoft.com/office/drawing/2014/main" id="{7094F58D-578F-EF8B-F4EF-EB1CAB1440C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23" y="2143"/>
              <a:ext cx="2421" cy="19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E9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8" name="Line 79">
              <a:extLst>
                <a:ext uri="{FF2B5EF4-FFF2-40B4-BE49-F238E27FC236}">
                  <a16:creationId xmlns:a16="http://schemas.microsoft.com/office/drawing/2014/main" id="{C181829A-3B11-D0FF-77CA-76E1D8470C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19" y="2143"/>
              <a:ext cx="2430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9" name="Line 80">
              <a:extLst>
                <a:ext uri="{FF2B5EF4-FFF2-40B4-BE49-F238E27FC236}">
                  <a16:creationId xmlns:a16="http://schemas.microsoft.com/office/drawing/2014/main" id="{8F4721FA-DFAE-E872-FB9E-F1C00753DA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3" y="1946"/>
              <a:ext cx="0" cy="393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0" name="Line 81">
              <a:extLst>
                <a:ext uri="{FF2B5EF4-FFF2-40B4-BE49-F238E27FC236}">
                  <a16:creationId xmlns:a16="http://schemas.microsoft.com/office/drawing/2014/main" id="{62BE1A92-8ADA-8EB7-7F61-BF9515E1C9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4" y="1946"/>
              <a:ext cx="0" cy="393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1" name="Line 82">
              <a:extLst>
                <a:ext uri="{FF2B5EF4-FFF2-40B4-BE49-F238E27FC236}">
                  <a16:creationId xmlns:a16="http://schemas.microsoft.com/office/drawing/2014/main" id="{92AED4E0-1903-FD22-DAE4-E894582685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19" y="1950"/>
              <a:ext cx="243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2" name="Line 83">
              <a:extLst>
                <a:ext uri="{FF2B5EF4-FFF2-40B4-BE49-F238E27FC236}">
                  <a16:creationId xmlns:a16="http://schemas.microsoft.com/office/drawing/2014/main" id="{3D8F25C1-B388-02CE-2137-A46DA036BD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19" y="2335"/>
              <a:ext cx="243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3" name="Rectangle 84">
              <a:extLst>
                <a:ext uri="{FF2B5EF4-FFF2-40B4-BE49-F238E27FC236}">
                  <a16:creationId xmlns:a16="http://schemas.microsoft.com/office/drawing/2014/main" id="{D4DBC20E-5342-ABA2-175F-70672375C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1" y="1977"/>
              <a:ext cx="1144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rebuchet MS" panose="020B0603020202020204" pitchFamily="34" charset="0"/>
                </a:rPr>
                <a:t>Società di revisione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85">
              <a:extLst>
                <a:ext uri="{FF2B5EF4-FFF2-40B4-BE49-F238E27FC236}">
                  <a16:creationId xmlns:a16="http://schemas.microsoft.com/office/drawing/2014/main" id="{F44E4675-5FC8-D2BC-CF43-30BC81452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1" y="2170"/>
              <a:ext cx="46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rebuchet MS" panose="020B0603020202020204" pitchFamily="34" charset="0"/>
                </a:rPr>
                <a:t>EY S.p.A.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95" name="Elemento grafico 94">
            <a:hlinkClick r:id="rId4" action="ppaction://hlinksldjump"/>
            <a:extLst>
              <a:ext uri="{FF2B5EF4-FFF2-40B4-BE49-F238E27FC236}">
                <a16:creationId xmlns:a16="http://schemas.microsoft.com/office/drawing/2014/main" id="{A4E78BB8-D2F0-DA4F-1C7D-B4438E4E7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595533" y="6258952"/>
            <a:ext cx="500221" cy="500221"/>
          </a:xfrm>
          <a:prstGeom prst="rect">
            <a:avLst/>
          </a:prstGeom>
        </p:spPr>
      </p:pic>
      <p:pic>
        <p:nvPicPr>
          <p:cNvPr id="97" name="Elemento grafico 96">
            <a:hlinkClick r:id="rId7" action="ppaction://hlinksldjump"/>
            <a:extLst>
              <a:ext uri="{FF2B5EF4-FFF2-40B4-BE49-F238E27FC236}">
                <a16:creationId xmlns:a16="http://schemas.microsoft.com/office/drawing/2014/main" id="{03434D4C-F056-8490-649F-CB163F14E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2113422" y="6298635"/>
            <a:ext cx="420856" cy="420856"/>
          </a:xfrm>
          <a:prstGeom prst="rect">
            <a:avLst/>
          </a:prstGeom>
        </p:spPr>
      </p:pic>
      <p:pic>
        <p:nvPicPr>
          <p:cNvPr id="98" name="Elemento grafico 97">
            <a:hlinkClick r:id="rId10" action="ppaction://hlinksldjump"/>
            <a:extLst>
              <a:ext uri="{FF2B5EF4-FFF2-40B4-BE49-F238E27FC236}">
                <a16:creationId xmlns:a16="http://schemas.microsoft.com/office/drawing/2014/main" id="{9B761E6A-AE57-C403-94AD-F99F32024A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630077" y="6298637"/>
            <a:ext cx="420854" cy="420854"/>
          </a:xfrm>
          <a:prstGeom prst="rect">
            <a:avLst/>
          </a:prstGeom>
        </p:spPr>
      </p:pic>
      <p:pic>
        <p:nvPicPr>
          <p:cNvPr id="99" name="Elemento grafico 98">
            <a:hlinkClick r:id="rId13" action="ppaction://hlinksldjump"/>
            <a:extLst>
              <a:ext uri="{FF2B5EF4-FFF2-40B4-BE49-F238E27FC236}">
                <a16:creationId xmlns:a16="http://schemas.microsoft.com/office/drawing/2014/main" id="{751D2083-FC49-BE59-D72C-906790C1C2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125734" y="6298637"/>
            <a:ext cx="420854" cy="420854"/>
          </a:xfrm>
          <a:prstGeom prst="rect">
            <a:avLst/>
          </a:prstGeom>
        </p:spPr>
      </p:pic>
      <p:pic>
        <p:nvPicPr>
          <p:cNvPr id="100" name="Elemento grafico 99">
            <a:hlinkClick r:id="rId16" action="ppaction://hlinksldjump"/>
            <a:extLst>
              <a:ext uri="{FF2B5EF4-FFF2-40B4-BE49-F238E27FC236}">
                <a16:creationId xmlns:a16="http://schemas.microsoft.com/office/drawing/2014/main" id="{5900B955-522A-BD8B-C40D-4229ED8DD11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137435" y="6298637"/>
            <a:ext cx="420854" cy="420854"/>
          </a:xfrm>
          <a:prstGeom prst="rect">
            <a:avLst/>
          </a:prstGeom>
        </p:spPr>
      </p:pic>
      <p:sp>
        <p:nvSpPr>
          <p:cNvPr id="101" name="Titolo 1">
            <a:extLst>
              <a:ext uri="{FF2B5EF4-FFF2-40B4-BE49-F238E27FC236}">
                <a16:creationId xmlns:a16="http://schemas.microsoft.com/office/drawing/2014/main" id="{46647713-453E-17F4-2965-AC25671E5100}"/>
              </a:ext>
            </a:extLst>
          </p:cNvPr>
          <p:cNvSpPr txBox="1">
            <a:spLocks/>
          </p:cNvSpPr>
          <p:nvPr/>
        </p:nvSpPr>
        <p:spPr>
          <a:xfrm>
            <a:off x="1074041" y="46996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b="1">
                <a:solidFill>
                  <a:srgbClr val="234C89"/>
                </a:solidFill>
              </a:rPr>
              <a:t>Struttura </a:t>
            </a:r>
            <a:r>
              <a:rPr lang="it-IT" b="1">
                <a:solidFill>
                  <a:srgbClr val="90D400"/>
                </a:solidFill>
              </a:rPr>
              <a:t>Societaria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B81A6177-5254-D09B-884C-29AB7FDB6D66}"/>
              </a:ext>
            </a:extLst>
          </p:cNvPr>
          <p:cNvGrpSpPr/>
          <p:nvPr/>
        </p:nvGrpSpPr>
        <p:grpSpPr>
          <a:xfrm>
            <a:off x="916125" y="4001652"/>
            <a:ext cx="2654375" cy="1989628"/>
            <a:chOff x="916125" y="4001652"/>
            <a:chExt cx="2654375" cy="1989628"/>
          </a:xfrm>
        </p:grpSpPr>
        <p:pic>
          <p:nvPicPr>
            <p:cNvPr id="17" name="Immagine 16" descr="Immagine che contiene persona, uomo, tuta, abbigliamento&#10;&#10;Descrizione generata automaticamente">
              <a:extLst>
                <a:ext uri="{FF2B5EF4-FFF2-40B4-BE49-F238E27FC236}">
                  <a16:creationId xmlns:a16="http://schemas.microsoft.com/office/drawing/2014/main" id="{C59DD457-52A9-C7F1-EEB0-77955C6ECE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25"/>
            <a:stretch/>
          </p:blipFill>
          <p:spPr>
            <a:xfrm>
              <a:off x="916125" y="4001652"/>
              <a:ext cx="1928678" cy="198962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4" name="Freccia a destra 23">
              <a:extLst>
                <a:ext uri="{FF2B5EF4-FFF2-40B4-BE49-F238E27FC236}">
                  <a16:creationId xmlns:a16="http://schemas.microsoft.com/office/drawing/2014/main" id="{FE877DB5-E7D0-84E0-7D60-AA1192B76139}"/>
                </a:ext>
              </a:extLst>
            </p:cNvPr>
            <p:cNvSpPr/>
            <p:nvPr/>
          </p:nvSpPr>
          <p:spPr>
            <a:xfrm>
              <a:off x="3117378" y="4405735"/>
              <a:ext cx="453122" cy="298221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rgbClr val="2B3E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it-IT" b="1"/>
            </a:p>
          </p:txBody>
        </p:sp>
      </p:grpSp>
    </p:spTree>
    <p:extLst>
      <p:ext uri="{BB962C8B-B14F-4D97-AF65-F5344CB8AC3E}">
        <p14:creationId xmlns:p14="http://schemas.microsoft.com/office/powerpoint/2010/main" val="3846628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75D8BABE-FB00-C6C5-09B6-F880C0FCC2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" t="26110" r="4391" b="15574"/>
          <a:stretch/>
        </p:blipFill>
        <p:spPr>
          <a:xfrm>
            <a:off x="875778" y="1284657"/>
            <a:ext cx="10440443" cy="4719652"/>
          </a:xfrm>
          <a:prstGeom prst="rect">
            <a:avLst/>
          </a:prstGeom>
        </p:spPr>
      </p:pic>
      <p:pic>
        <p:nvPicPr>
          <p:cNvPr id="11" name="Elemento grafico 10">
            <a:hlinkClick r:id="rId5" action="ppaction://hlinksldjump"/>
            <a:extLst>
              <a:ext uri="{FF2B5EF4-FFF2-40B4-BE49-F238E27FC236}">
                <a16:creationId xmlns:a16="http://schemas.microsoft.com/office/drawing/2014/main" id="{B55B02ED-56CE-E905-03D7-108E0366C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595533" y="6258952"/>
            <a:ext cx="500221" cy="500221"/>
          </a:xfrm>
          <a:prstGeom prst="rect">
            <a:avLst/>
          </a:prstGeom>
        </p:spPr>
      </p:pic>
      <p:pic>
        <p:nvPicPr>
          <p:cNvPr id="12" name="Elemento grafico 11">
            <a:hlinkClick r:id="rId8" action="ppaction://hlinksldjump"/>
            <a:extLst>
              <a:ext uri="{FF2B5EF4-FFF2-40B4-BE49-F238E27FC236}">
                <a16:creationId xmlns:a16="http://schemas.microsoft.com/office/drawing/2014/main" id="{2BE2B026-72BA-CC1F-5D9F-6B0B2A78F0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2113422" y="6298635"/>
            <a:ext cx="420856" cy="420856"/>
          </a:xfrm>
          <a:prstGeom prst="rect">
            <a:avLst/>
          </a:prstGeom>
        </p:spPr>
      </p:pic>
      <p:pic>
        <p:nvPicPr>
          <p:cNvPr id="13" name="Elemento grafico 12">
            <a:hlinkClick r:id="rId11" action="ppaction://hlinksldjump"/>
            <a:extLst>
              <a:ext uri="{FF2B5EF4-FFF2-40B4-BE49-F238E27FC236}">
                <a16:creationId xmlns:a16="http://schemas.microsoft.com/office/drawing/2014/main" id="{7E351931-B1B3-BF22-4AE0-5408AF38AB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630077" y="6298637"/>
            <a:ext cx="420854" cy="420854"/>
          </a:xfrm>
          <a:prstGeom prst="rect">
            <a:avLst/>
          </a:prstGeom>
        </p:spPr>
      </p:pic>
      <p:pic>
        <p:nvPicPr>
          <p:cNvPr id="14" name="Elemento grafico 13">
            <a:hlinkClick r:id="rId14" action="ppaction://hlinksldjump"/>
            <a:extLst>
              <a:ext uri="{FF2B5EF4-FFF2-40B4-BE49-F238E27FC236}">
                <a16:creationId xmlns:a16="http://schemas.microsoft.com/office/drawing/2014/main" id="{EFCAD465-92DD-4100-BBD2-CEACA85970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125734" y="6298637"/>
            <a:ext cx="420854" cy="420854"/>
          </a:xfrm>
          <a:prstGeom prst="rect">
            <a:avLst/>
          </a:prstGeom>
        </p:spPr>
      </p:pic>
      <p:pic>
        <p:nvPicPr>
          <p:cNvPr id="15" name="Elemento grafico 14">
            <a:hlinkClick r:id="rId17" action="ppaction://hlinksldjump"/>
            <a:extLst>
              <a:ext uri="{FF2B5EF4-FFF2-40B4-BE49-F238E27FC236}">
                <a16:creationId xmlns:a16="http://schemas.microsoft.com/office/drawing/2014/main" id="{DFD6C26B-1519-8799-E072-90BA3AFD92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137435" y="6298637"/>
            <a:ext cx="420854" cy="420854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C5C58F20-9775-69B8-1E95-13B3CC6ECA09}"/>
              </a:ext>
            </a:extLst>
          </p:cNvPr>
          <p:cNvSpPr txBox="1">
            <a:spLocks/>
          </p:cNvSpPr>
          <p:nvPr/>
        </p:nvSpPr>
        <p:spPr>
          <a:xfrm>
            <a:off x="1074041" y="46996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b="1">
                <a:solidFill>
                  <a:srgbClr val="234C89"/>
                </a:solidFill>
              </a:rPr>
              <a:t>Organigramma </a:t>
            </a:r>
            <a:r>
              <a:rPr lang="it-IT" b="1">
                <a:solidFill>
                  <a:srgbClr val="90D400"/>
                </a:solidFill>
              </a:rPr>
              <a:t>Societario</a:t>
            </a:r>
          </a:p>
        </p:txBody>
      </p:sp>
    </p:spTree>
    <p:extLst>
      <p:ext uri="{BB962C8B-B14F-4D97-AF65-F5344CB8AC3E}">
        <p14:creationId xmlns:p14="http://schemas.microsoft.com/office/powerpoint/2010/main" val="337526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4">
            <a:extLst>
              <a:ext uri="{FF2B5EF4-FFF2-40B4-BE49-F238E27FC236}">
                <a16:creationId xmlns:a16="http://schemas.microsoft.com/office/drawing/2014/main" id="{F260F4D5-9841-222A-3145-16BE714C8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0" r="17470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80C4378-12CF-4CB0-9DE0-BD43A092497E}"/>
              </a:ext>
            </a:extLst>
          </p:cNvPr>
          <p:cNvSpPr txBox="1"/>
          <p:nvPr/>
        </p:nvSpPr>
        <p:spPr>
          <a:xfrm>
            <a:off x="262328" y="1581460"/>
            <a:ext cx="5060238" cy="2369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800" b="1">
              <a:solidFill>
                <a:srgbClr val="90D4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riangolo rettangolo 1">
            <a:extLst>
              <a:ext uri="{FF2B5EF4-FFF2-40B4-BE49-F238E27FC236}">
                <a16:creationId xmlns:a16="http://schemas.microsoft.com/office/drawing/2014/main" id="{F6760203-90A5-E826-F2DC-A635E9405D10}"/>
              </a:ext>
            </a:extLst>
          </p:cNvPr>
          <p:cNvSpPr/>
          <p:nvPr/>
        </p:nvSpPr>
        <p:spPr>
          <a:xfrm>
            <a:off x="0" y="4189750"/>
            <a:ext cx="524656" cy="2668250"/>
          </a:xfrm>
          <a:prstGeom prst="rtTriangle">
            <a:avLst/>
          </a:prstGeom>
          <a:solidFill>
            <a:srgbClr val="90D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riangolo rettangolo 4">
            <a:extLst>
              <a:ext uri="{FF2B5EF4-FFF2-40B4-BE49-F238E27FC236}">
                <a16:creationId xmlns:a16="http://schemas.microsoft.com/office/drawing/2014/main" id="{9B7F3DEE-7E3B-139C-0712-028E69B06F93}"/>
              </a:ext>
            </a:extLst>
          </p:cNvPr>
          <p:cNvSpPr/>
          <p:nvPr/>
        </p:nvSpPr>
        <p:spPr>
          <a:xfrm rot="10800000" flipH="1">
            <a:off x="0" y="-3"/>
            <a:ext cx="524656" cy="3162927"/>
          </a:xfrm>
          <a:prstGeom prst="rtTriangle">
            <a:avLst/>
          </a:prstGeom>
          <a:solidFill>
            <a:srgbClr val="2B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07698AF-4258-C83F-A911-D06F12602517}"/>
              </a:ext>
            </a:extLst>
          </p:cNvPr>
          <p:cNvSpPr txBox="1"/>
          <p:nvPr/>
        </p:nvSpPr>
        <p:spPr>
          <a:xfrm>
            <a:off x="131164" y="1802185"/>
            <a:ext cx="5322566" cy="2369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4800" b="1">
                <a:solidFill>
                  <a:srgbClr val="234C89"/>
                </a:solidFill>
                <a:latin typeface="+mj-lt"/>
                <a:ea typeface="+mj-ea"/>
                <a:cs typeface="+mj-cs"/>
              </a:rPr>
              <a:t>BUSINESS MODEL</a:t>
            </a:r>
          </a:p>
          <a:p>
            <a:pPr algn="ctr">
              <a:spcBef>
                <a:spcPct val="0"/>
              </a:spcBef>
            </a:pPr>
            <a:r>
              <a:rPr lang="en-US" sz="4800" b="1">
                <a:solidFill>
                  <a:srgbClr val="90D400"/>
                </a:solidFill>
                <a:latin typeface="+mj-lt"/>
                <a:ea typeface="+mj-ea"/>
                <a:cs typeface="+mj-cs"/>
              </a:rPr>
              <a:t>CANVAS</a:t>
            </a:r>
          </a:p>
        </p:txBody>
      </p:sp>
    </p:spTree>
    <p:extLst>
      <p:ext uri="{BB962C8B-B14F-4D97-AF65-F5344CB8AC3E}">
        <p14:creationId xmlns:p14="http://schemas.microsoft.com/office/powerpoint/2010/main" val="2097854153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 descr="Immagine che contiene cielo, esterni, giorno&#10;&#10;Descrizione generata automaticamente">
            <a:extLst>
              <a:ext uri="{FF2B5EF4-FFF2-40B4-BE49-F238E27FC236}">
                <a16:creationId xmlns:a16="http://schemas.microsoft.com/office/drawing/2014/main" id="{3EBC3597-71CB-E7F0-9E6B-59E12F2A34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45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/>
          <a:scene3d>
            <a:camera prst="orthographicFront">
              <a:rot lat="0" lon="10799968" rev="0"/>
            </a:camera>
            <a:lightRig rig="threePt" dir="t"/>
          </a:scene3d>
        </p:spPr>
      </p:pic>
      <p:sp>
        <p:nvSpPr>
          <p:cNvPr id="72" name="Rettangolo 71">
            <a:extLst>
              <a:ext uri="{FF2B5EF4-FFF2-40B4-BE49-F238E27FC236}">
                <a16:creationId xmlns:a16="http://schemas.microsoft.com/office/drawing/2014/main" id="{36EADF2A-DAB6-900B-A3D2-1DA96F0E5BCF}"/>
              </a:ext>
            </a:extLst>
          </p:cNvPr>
          <p:cNvSpPr/>
          <p:nvPr/>
        </p:nvSpPr>
        <p:spPr>
          <a:xfrm>
            <a:off x="-20236" y="-12447"/>
            <a:ext cx="12227631" cy="744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AD2D0F01-872D-00AD-5CE9-3C50D7CE4F38}"/>
              </a:ext>
            </a:extLst>
          </p:cNvPr>
          <p:cNvSpPr/>
          <p:nvPr/>
        </p:nvSpPr>
        <p:spPr>
          <a:xfrm>
            <a:off x="-20236" y="6130993"/>
            <a:ext cx="12227631" cy="744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8E3A213C-33B8-F1DA-7A33-327FCD031B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" t="11297" r="2130" b="13250"/>
          <a:stretch/>
        </p:blipFill>
        <p:spPr>
          <a:xfrm>
            <a:off x="507163" y="697009"/>
            <a:ext cx="11148631" cy="4900344"/>
          </a:xfrm>
          <a:prstGeom prst="rect">
            <a:avLst/>
          </a:prstGeom>
        </p:spPr>
      </p:pic>
      <p:pic>
        <p:nvPicPr>
          <p:cNvPr id="38" name="Elemento grafico 37">
            <a:extLst>
              <a:ext uri="{FF2B5EF4-FFF2-40B4-BE49-F238E27FC236}">
                <a16:creationId xmlns:a16="http://schemas.microsoft.com/office/drawing/2014/main" id="{567F1F78-5635-C6A5-9B39-0B24CAC037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81932" y="19761"/>
            <a:ext cx="2271843" cy="709952"/>
          </a:xfrm>
          <a:prstGeom prst="rect">
            <a:avLst/>
          </a:prstGeom>
        </p:spPr>
      </p:pic>
      <p:sp>
        <p:nvSpPr>
          <p:cNvPr id="39" name="Titolo 3">
            <a:extLst>
              <a:ext uri="{FF2B5EF4-FFF2-40B4-BE49-F238E27FC236}">
                <a16:creationId xmlns:a16="http://schemas.microsoft.com/office/drawing/2014/main" id="{CB84B908-4341-E1BA-38E8-762F8B76B0BD}"/>
              </a:ext>
            </a:extLst>
          </p:cNvPr>
          <p:cNvSpPr txBox="1">
            <a:spLocks/>
          </p:cNvSpPr>
          <p:nvPr/>
        </p:nvSpPr>
        <p:spPr>
          <a:xfrm>
            <a:off x="468816" y="29063"/>
            <a:ext cx="8713604" cy="686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b="1">
                <a:solidFill>
                  <a:srgbClr val="234C89"/>
                </a:solidFill>
              </a:rPr>
              <a:t>BUSINESS MODEL </a:t>
            </a:r>
            <a:r>
              <a:rPr lang="it-IT" b="1">
                <a:solidFill>
                  <a:srgbClr val="90D400"/>
                </a:solidFill>
              </a:rPr>
              <a:t>CANVAS</a:t>
            </a:r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EF756CBC-5550-7350-3E43-7301C69C4A15}"/>
              </a:ext>
            </a:extLst>
          </p:cNvPr>
          <p:cNvGrpSpPr/>
          <p:nvPr/>
        </p:nvGrpSpPr>
        <p:grpSpPr>
          <a:xfrm>
            <a:off x="2673830" y="946222"/>
            <a:ext cx="2189125" cy="3559490"/>
            <a:chOff x="2673830" y="946222"/>
            <a:chExt cx="2189125" cy="3559490"/>
          </a:xfrm>
        </p:grpSpPr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838F9AFA-CE19-2CDD-9ACE-6D753492B2C9}"/>
                </a:ext>
              </a:extLst>
            </p:cNvPr>
            <p:cNvSpPr/>
            <p:nvPr/>
          </p:nvSpPr>
          <p:spPr>
            <a:xfrm>
              <a:off x="2673830" y="2769353"/>
              <a:ext cx="2189125" cy="1736359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28575">
              <a:solidFill>
                <a:srgbClr val="2B3E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ttangolo con angoli arrotondati 30">
              <a:extLst>
                <a:ext uri="{FF2B5EF4-FFF2-40B4-BE49-F238E27FC236}">
                  <a16:creationId xmlns:a16="http://schemas.microsoft.com/office/drawing/2014/main" id="{84D2C07F-48C7-CD2F-44C9-131E247BFE83}"/>
                </a:ext>
              </a:extLst>
            </p:cNvPr>
            <p:cNvSpPr/>
            <p:nvPr/>
          </p:nvSpPr>
          <p:spPr>
            <a:xfrm>
              <a:off x="2673830" y="946222"/>
              <a:ext cx="2189125" cy="1739415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28575">
              <a:solidFill>
                <a:srgbClr val="2B3E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" name="CasellaDiTesto 56">
              <a:extLst>
                <a:ext uri="{FF2B5EF4-FFF2-40B4-BE49-F238E27FC236}">
                  <a16:creationId xmlns:a16="http://schemas.microsoft.com/office/drawing/2014/main" id="{FBEAF86E-E1BB-9444-6B0A-F351DFD679BB}"/>
                </a:ext>
              </a:extLst>
            </p:cNvPr>
            <p:cNvSpPr txBox="1"/>
            <p:nvPr/>
          </p:nvSpPr>
          <p:spPr>
            <a:xfrm>
              <a:off x="2687353" y="2842695"/>
              <a:ext cx="1972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>
                  <a:solidFill>
                    <a:schemeClr val="bg1"/>
                  </a:solidFill>
                  <a:latin typeface="Bahnschrift" panose="020B0502040204020203" pitchFamily="34" charset="0"/>
                </a:rPr>
                <a:t>KEY RESOURCES</a:t>
              </a:r>
            </a:p>
          </p:txBody>
        </p:sp>
        <p:sp>
          <p:nvSpPr>
            <p:cNvPr id="76" name="CasellaDiTesto 56">
              <a:extLst>
                <a:ext uri="{FF2B5EF4-FFF2-40B4-BE49-F238E27FC236}">
                  <a16:creationId xmlns:a16="http://schemas.microsoft.com/office/drawing/2014/main" id="{3DB0FC33-D7FB-B499-B9E6-16CB838D64EB}"/>
                </a:ext>
              </a:extLst>
            </p:cNvPr>
            <p:cNvSpPr txBox="1"/>
            <p:nvPr/>
          </p:nvSpPr>
          <p:spPr>
            <a:xfrm>
              <a:off x="2695563" y="1031854"/>
              <a:ext cx="18706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>
                  <a:solidFill>
                    <a:schemeClr val="bg1"/>
                  </a:solidFill>
                  <a:latin typeface="Bahnschrift" panose="020B0502040204020203" pitchFamily="34" charset="0"/>
                </a:rPr>
                <a:t>KEY ACTIVITIES</a:t>
              </a:r>
            </a:p>
          </p:txBody>
        </p:sp>
        <p:sp>
          <p:nvSpPr>
            <p:cNvPr id="78" name="CasellaDiTesto 77">
              <a:extLst>
                <a:ext uri="{FF2B5EF4-FFF2-40B4-BE49-F238E27FC236}">
                  <a16:creationId xmlns:a16="http://schemas.microsoft.com/office/drawing/2014/main" id="{CF209CB9-4064-A0BE-437B-FFB5450EA6F6}"/>
                </a:ext>
              </a:extLst>
            </p:cNvPr>
            <p:cNvSpPr txBox="1"/>
            <p:nvPr/>
          </p:nvSpPr>
          <p:spPr>
            <a:xfrm>
              <a:off x="2685067" y="1389730"/>
              <a:ext cx="2020386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it-IT" sz="1200">
                  <a:solidFill>
                    <a:schemeClr val="bg1"/>
                  </a:solidFill>
                  <a:latin typeface="Avenir Next LT Pro" panose="020B0504020202020204" pitchFamily="34" charset="0"/>
                </a:rPr>
                <a:t>Gestione servizi digitali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it-IT" sz="1200">
                  <a:solidFill>
                    <a:schemeClr val="bg1"/>
                  </a:solidFill>
                  <a:latin typeface="Avenir Next LT Pro" panose="020B0504020202020204" pitchFamily="34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Gestione degli impianti per la fornitura di energia elettrica e gas</a:t>
              </a:r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BD822CE5-DB00-7D2F-BE61-3A035881298A}"/>
                </a:ext>
              </a:extLst>
            </p:cNvPr>
            <p:cNvSpPr txBox="1"/>
            <p:nvPr/>
          </p:nvSpPr>
          <p:spPr>
            <a:xfrm>
              <a:off x="2693936" y="3234380"/>
              <a:ext cx="198219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it-IT" sz="1200">
                  <a:solidFill>
                    <a:schemeClr val="bg1"/>
                  </a:solidFill>
                  <a:latin typeface="Avenir Next LT Pro" panose="020B0504020202020204" pitchFamily="34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Impianti per la fornitura di energia elettrica e gas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it-IT" sz="1200">
                  <a:solidFill>
                    <a:schemeClr val="bg1"/>
                  </a:solidFill>
                  <a:latin typeface="Avenir Next LT Pro" panose="020B0504020202020204" pitchFamily="34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Energia elettrica e gas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it-IT" sz="1200">
                  <a:solidFill>
                    <a:schemeClr val="bg1"/>
                  </a:solidFill>
                  <a:latin typeface="Avenir Next LT Pro" panose="020B0504020202020204" pitchFamily="34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Infrastruttura digitale</a:t>
              </a:r>
            </a:p>
          </p:txBody>
        </p:sp>
        <p:pic>
          <p:nvPicPr>
            <p:cNvPr id="7" name="Elemento grafico 6">
              <a:extLst>
                <a:ext uri="{FF2B5EF4-FFF2-40B4-BE49-F238E27FC236}">
                  <a16:creationId xmlns:a16="http://schemas.microsoft.com/office/drawing/2014/main" id="{2E7860F4-DC63-9F10-3368-CA8B50C45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55926" y="1083553"/>
              <a:ext cx="265934" cy="265934"/>
            </a:xfrm>
            <a:prstGeom prst="rect">
              <a:avLst/>
            </a:prstGeom>
          </p:spPr>
        </p:pic>
        <p:pic>
          <p:nvPicPr>
            <p:cNvPr id="8" name="Elemento grafico 7">
              <a:extLst>
                <a:ext uri="{FF2B5EF4-FFF2-40B4-BE49-F238E27FC236}">
                  <a16:creationId xmlns:a16="http://schemas.microsoft.com/office/drawing/2014/main" id="{77B4CE15-1923-F153-FAB8-F15925662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78125" y="2916117"/>
              <a:ext cx="237540" cy="237540"/>
            </a:xfrm>
            <a:prstGeom prst="rect">
              <a:avLst/>
            </a:prstGeom>
          </p:spPr>
        </p:pic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28AFACAB-CB61-2222-A27C-C3F26493BCBE}"/>
              </a:ext>
            </a:extLst>
          </p:cNvPr>
          <p:cNvGrpSpPr/>
          <p:nvPr/>
        </p:nvGrpSpPr>
        <p:grpSpPr>
          <a:xfrm>
            <a:off x="382425" y="4576607"/>
            <a:ext cx="5587965" cy="1378621"/>
            <a:chOff x="382425" y="4576607"/>
            <a:chExt cx="5587965" cy="1378621"/>
          </a:xfrm>
        </p:grpSpPr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D3F733C6-465B-C2B3-4923-E341D3AA9F31}"/>
                </a:ext>
              </a:extLst>
            </p:cNvPr>
            <p:cNvSpPr/>
            <p:nvPr/>
          </p:nvSpPr>
          <p:spPr>
            <a:xfrm>
              <a:off x="382425" y="4576607"/>
              <a:ext cx="5587965" cy="1378621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28575">
              <a:solidFill>
                <a:srgbClr val="2B3E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93668531-350C-3007-EDCF-5C84D18EB937}"/>
                </a:ext>
              </a:extLst>
            </p:cNvPr>
            <p:cNvSpPr txBox="1"/>
            <p:nvPr/>
          </p:nvSpPr>
          <p:spPr>
            <a:xfrm>
              <a:off x="406695" y="4601729"/>
              <a:ext cx="2194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>
                  <a:solidFill>
                    <a:schemeClr val="bg1"/>
                  </a:solidFill>
                  <a:latin typeface="Bahnschrift" panose="020B0502040204020203" pitchFamily="34" charset="0"/>
                </a:rPr>
                <a:t>COST STRUCTURE</a:t>
              </a:r>
            </a:p>
          </p:txBody>
        </p:sp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A9892F47-CDE9-B662-B511-5C3CC37C4D7C}"/>
                </a:ext>
              </a:extLst>
            </p:cNvPr>
            <p:cNvSpPr txBox="1"/>
            <p:nvPr/>
          </p:nvSpPr>
          <p:spPr>
            <a:xfrm>
              <a:off x="401805" y="4927341"/>
              <a:ext cx="52591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200">
                  <a:solidFill>
                    <a:schemeClr val="bg1"/>
                  </a:solidFill>
                  <a:latin typeface="Avenir Next LT Pro" panose="020B0504020202020204" pitchFamily="34" charset="0"/>
                </a:rPr>
                <a:t>Costo per acquisto energia elettrica e gas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200">
                  <a:solidFill>
                    <a:schemeClr val="bg1"/>
                  </a:solidFill>
                  <a:latin typeface="Avenir Next LT Pro" panose="020B0504020202020204" pitchFamily="34" charset="0"/>
                </a:rPr>
                <a:t>Costo per trasporto energia elettrica e gas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200">
                  <a:solidFill>
                    <a:schemeClr val="bg1"/>
                  </a:solidFill>
                  <a:latin typeface="Avenir Next LT Pro" panose="020B0504020202020204" pitchFamily="34" charset="0"/>
                </a:rPr>
                <a:t>Costi di gestione infrastrutture digitali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200">
                  <a:solidFill>
                    <a:schemeClr val="bg1"/>
                  </a:solidFill>
                  <a:latin typeface="Avenir Next LT Pro" panose="020B0504020202020204" pitchFamily="34" charset="0"/>
                </a:rPr>
                <a:t>Costi di pubblicità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200">
                  <a:solidFill>
                    <a:schemeClr val="bg1"/>
                  </a:solidFill>
                  <a:latin typeface="Avenir Next LT Pro" panose="020B0504020202020204" pitchFamily="34" charset="0"/>
                </a:rPr>
                <a:t>Costo personale</a:t>
              </a:r>
            </a:p>
          </p:txBody>
        </p:sp>
        <p:pic>
          <p:nvPicPr>
            <p:cNvPr id="12" name="Elemento grafico 11">
              <a:extLst>
                <a:ext uri="{FF2B5EF4-FFF2-40B4-BE49-F238E27FC236}">
                  <a16:creationId xmlns:a16="http://schemas.microsoft.com/office/drawing/2014/main" id="{A8AE0990-18CE-CF93-A7D5-71A73DE1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588678" y="4647030"/>
              <a:ext cx="278730" cy="278730"/>
            </a:xfrm>
            <a:prstGeom prst="rect">
              <a:avLst/>
            </a:prstGeom>
          </p:spPr>
        </p:pic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C36BC089-AF5F-97C2-2600-BBBF7707E222}"/>
              </a:ext>
            </a:extLst>
          </p:cNvPr>
          <p:cNvGrpSpPr/>
          <p:nvPr/>
        </p:nvGrpSpPr>
        <p:grpSpPr>
          <a:xfrm>
            <a:off x="9465856" y="946222"/>
            <a:ext cx="2218981" cy="3557963"/>
            <a:chOff x="9465856" y="946222"/>
            <a:chExt cx="2218981" cy="3557963"/>
          </a:xfrm>
        </p:grpSpPr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3D3CE7DA-AF33-8E8B-F1CD-F875C0C0812E}"/>
                </a:ext>
              </a:extLst>
            </p:cNvPr>
            <p:cNvSpPr/>
            <p:nvPr/>
          </p:nvSpPr>
          <p:spPr>
            <a:xfrm>
              <a:off x="9465856" y="946222"/>
              <a:ext cx="2218981" cy="3557963"/>
            </a:xfrm>
            <a:prstGeom prst="roundRect">
              <a:avLst>
                <a:gd name="adj" fmla="val 12546"/>
              </a:avLst>
            </a:prstGeom>
            <a:solidFill>
              <a:schemeClr val="accent1">
                <a:alpha val="70000"/>
              </a:schemeClr>
            </a:solidFill>
            <a:ln w="28575">
              <a:solidFill>
                <a:srgbClr val="2B3E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" name="CasellaDiTesto 57">
              <a:extLst>
                <a:ext uri="{FF2B5EF4-FFF2-40B4-BE49-F238E27FC236}">
                  <a16:creationId xmlns:a16="http://schemas.microsoft.com/office/drawing/2014/main" id="{625CB6A9-130C-C857-E1F7-FCD8A68C0E39}"/>
                </a:ext>
              </a:extLst>
            </p:cNvPr>
            <p:cNvSpPr txBox="1"/>
            <p:nvPr/>
          </p:nvSpPr>
          <p:spPr>
            <a:xfrm>
              <a:off x="9485863" y="1031854"/>
              <a:ext cx="18706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>
                  <a:solidFill>
                    <a:schemeClr val="bg1"/>
                  </a:solidFill>
                  <a:latin typeface="Bahnschrift" panose="020B0502040204020203" pitchFamily="34" charset="0"/>
                  <a:cs typeface="Posterama" panose="020B0504020200020000" pitchFamily="34" charset="0"/>
                </a:rPr>
                <a:t>CUSTOMER SEGMENTS</a:t>
              </a:r>
            </a:p>
          </p:txBody>
        </p:sp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C4CDCC82-7DD0-9CF8-6C2D-2D63C912688A}"/>
                </a:ext>
              </a:extLst>
            </p:cNvPr>
            <p:cNvSpPr txBox="1"/>
            <p:nvPr/>
          </p:nvSpPr>
          <p:spPr>
            <a:xfrm>
              <a:off x="9485863" y="1718445"/>
              <a:ext cx="194553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2800" indent="-172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it-IT" sz="1200">
                  <a:solidFill>
                    <a:schemeClr val="bg1"/>
                  </a:solidFill>
                  <a:latin typeface="Avenir Next LT Pro" panose="020B0504020202020204" pitchFamily="34" charset="0"/>
                </a:rPr>
                <a:t>Utenti elettricità</a:t>
              </a:r>
            </a:p>
            <a:p>
              <a:pPr marL="172800" indent="-172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it-IT" sz="1200">
                  <a:solidFill>
                    <a:schemeClr val="bg1"/>
                  </a:solidFill>
                  <a:latin typeface="Avenir Next LT Pro" panose="020B0504020202020204" pitchFamily="34" charset="0"/>
                </a:rPr>
                <a:t>Utenti gas</a:t>
              </a:r>
            </a:p>
          </p:txBody>
        </p:sp>
        <p:pic>
          <p:nvPicPr>
            <p:cNvPr id="13" name="Elemento grafico 12">
              <a:extLst>
                <a:ext uri="{FF2B5EF4-FFF2-40B4-BE49-F238E27FC236}">
                  <a16:creationId xmlns:a16="http://schemas.microsoft.com/office/drawing/2014/main" id="{8FDB75DA-9594-7A45-C6BA-61B0C1DA4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213698" y="1180046"/>
              <a:ext cx="349946" cy="349946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55B9269-A5DE-C829-4044-FAE0871634EA}"/>
              </a:ext>
            </a:extLst>
          </p:cNvPr>
          <p:cNvGrpSpPr/>
          <p:nvPr/>
        </p:nvGrpSpPr>
        <p:grpSpPr>
          <a:xfrm>
            <a:off x="4935380" y="947749"/>
            <a:ext cx="2181135" cy="3556435"/>
            <a:chOff x="4935380" y="947749"/>
            <a:chExt cx="2181135" cy="3556435"/>
          </a:xfrm>
        </p:grpSpPr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204E0ACD-63A0-BA00-C28E-2270FE588F3A}"/>
                </a:ext>
              </a:extLst>
            </p:cNvPr>
            <p:cNvSpPr/>
            <p:nvPr/>
          </p:nvSpPr>
          <p:spPr>
            <a:xfrm>
              <a:off x="4935380" y="947749"/>
              <a:ext cx="2178659" cy="3556435"/>
            </a:xfrm>
            <a:prstGeom prst="roundRect">
              <a:avLst>
                <a:gd name="adj" fmla="val 13869"/>
              </a:avLst>
            </a:prstGeom>
            <a:solidFill>
              <a:schemeClr val="accent1">
                <a:alpha val="70000"/>
              </a:schemeClr>
            </a:solidFill>
            <a:ln w="28575">
              <a:solidFill>
                <a:srgbClr val="2B3E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D196B81A-30F1-BC8F-D8A6-B5792B7CE4E8}"/>
                </a:ext>
              </a:extLst>
            </p:cNvPr>
            <p:cNvSpPr txBox="1"/>
            <p:nvPr/>
          </p:nvSpPr>
          <p:spPr>
            <a:xfrm>
              <a:off x="4958522" y="1031854"/>
              <a:ext cx="16283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>
                  <a:solidFill>
                    <a:schemeClr val="bg1"/>
                  </a:solidFill>
                  <a:latin typeface="Bahnschrift" panose="020B0502040204020203" pitchFamily="34" charset="0"/>
                </a:rPr>
                <a:t>VALUE PROPOSITION</a:t>
              </a:r>
            </a:p>
          </p:txBody>
        </p:sp>
        <p:sp>
          <p:nvSpPr>
            <p:cNvPr id="59" name="CasellaDiTesto 58">
              <a:extLst>
                <a:ext uri="{FF2B5EF4-FFF2-40B4-BE49-F238E27FC236}">
                  <a16:creationId xmlns:a16="http://schemas.microsoft.com/office/drawing/2014/main" id="{081A489E-32AB-1331-3B7A-205DDEF76AC0}"/>
                </a:ext>
              </a:extLst>
            </p:cNvPr>
            <p:cNvSpPr txBox="1"/>
            <p:nvPr/>
          </p:nvSpPr>
          <p:spPr>
            <a:xfrm>
              <a:off x="4950522" y="1657883"/>
              <a:ext cx="2165993" cy="1646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2800" indent="-172800"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it-IT" sz="1200">
                  <a:solidFill>
                    <a:schemeClr val="bg1"/>
                  </a:solidFill>
                  <a:latin typeface="Avenir Next LT Pro" panose="020B0504020202020204" pitchFamily="34" charset="0"/>
                </a:rPr>
                <a:t>Energia elettrica pulita e rinnovabile</a:t>
              </a:r>
            </a:p>
            <a:p>
              <a:pPr marL="172800" indent="-172800"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it-IT" sz="1200">
                  <a:solidFill>
                    <a:schemeClr val="bg1"/>
                  </a:solidFill>
                  <a:latin typeface="Avenir Next LT Pro" panose="020B0504020202020204" pitchFamily="34" charset="0"/>
                </a:rPr>
                <a:t>Fai tutto online: dalla stipula del contratto al pagamento della bolletta, il controllo dei consumi e della spesa. Tutto con pochi click.</a:t>
              </a:r>
            </a:p>
          </p:txBody>
        </p:sp>
        <p:pic>
          <p:nvPicPr>
            <p:cNvPr id="15" name="Elemento grafico 14">
              <a:extLst>
                <a:ext uri="{FF2B5EF4-FFF2-40B4-BE49-F238E27FC236}">
                  <a16:creationId xmlns:a16="http://schemas.microsoft.com/office/drawing/2014/main" id="{38241B88-C6BD-79A3-72D0-9A08C4BB4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602293" y="1169282"/>
              <a:ext cx="371475" cy="371475"/>
            </a:xfrm>
            <a:prstGeom prst="rect">
              <a:avLst/>
            </a:prstGeom>
          </p:spPr>
        </p:pic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D5CB0012-CBF3-F523-D237-7B43EE9974F4}"/>
              </a:ext>
            </a:extLst>
          </p:cNvPr>
          <p:cNvGrpSpPr/>
          <p:nvPr/>
        </p:nvGrpSpPr>
        <p:grpSpPr>
          <a:xfrm>
            <a:off x="6079027" y="4576608"/>
            <a:ext cx="5605810" cy="1378620"/>
            <a:chOff x="6079027" y="4576608"/>
            <a:chExt cx="5605810" cy="1378620"/>
          </a:xfrm>
        </p:grpSpPr>
        <p:sp>
          <p:nvSpPr>
            <p:cNvPr id="27" name="Rettangolo con angoli arrotondati 26">
              <a:extLst>
                <a:ext uri="{FF2B5EF4-FFF2-40B4-BE49-F238E27FC236}">
                  <a16:creationId xmlns:a16="http://schemas.microsoft.com/office/drawing/2014/main" id="{2B71060E-28A3-139C-6BA6-5F699C1B1FC7}"/>
                </a:ext>
              </a:extLst>
            </p:cNvPr>
            <p:cNvSpPr/>
            <p:nvPr/>
          </p:nvSpPr>
          <p:spPr>
            <a:xfrm>
              <a:off x="6079027" y="4576608"/>
              <a:ext cx="5605810" cy="1378620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28575">
              <a:solidFill>
                <a:srgbClr val="2B3E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2" name="CasellaDiTesto 91">
              <a:extLst>
                <a:ext uri="{FF2B5EF4-FFF2-40B4-BE49-F238E27FC236}">
                  <a16:creationId xmlns:a16="http://schemas.microsoft.com/office/drawing/2014/main" id="{F21E8AE0-5D36-13FB-47FA-4EBCC3339AE9}"/>
                </a:ext>
              </a:extLst>
            </p:cNvPr>
            <p:cNvSpPr txBox="1"/>
            <p:nvPr/>
          </p:nvSpPr>
          <p:spPr>
            <a:xfrm>
              <a:off x="6107183" y="4601729"/>
              <a:ext cx="2388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>
                  <a:solidFill>
                    <a:schemeClr val="bg1"/>
                  </a:solidFill>
                  <a:latin typeface="Bahnschrift" panose="020B0502040204020203" pitchFamily="34" charset="0"/>
                </a:rPr>
                <a:t>REVENUE STREAMS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CC0D51D6-4BD6-83C3-52C1-D9018CCD5287}"/>
                </a:ext>
              </a:extLst>
            </p:cNvPr>
            <p:cNvSpPr txBox="1"/>
            <p:nvPr/>
          </p:nvSpPr>
          <p:spPr>
            <a:xfrm>
              <a:off x="6107182" y="4982114"/>
              <a:ext cx="3210049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2800" indent="-1728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it-IT" sz="1200">
                  <a:solidFill>
                    <a:schemeClr val="bg1"/>
                  </a:solidFill>
                  <a:latin typeface="Avenir Next LT Pro" panose="020B0504020202020204" pitchFamily="34" charset="0"/>
                </a:rPr>
                <a:t>Ricavi di vendita energia elettrica</a:t>
              </a:r>
            </a:p>
            <a:p>
              <a:pPr marL="172800" indent="-1728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it-IT" sz="1200">
                  <a:solidFill>
                    <a:schemeClr val="bg1"/>
                  </a:solidFill>
                  <a:latin typeface="Avenir Next LT Pro" panose="020B0504020202020204" pitchFamily="34" charset="0"/>
                </a:rPr>
                <a:t>Ricavi di vendita gas</a:t>
              </a:r>
            </a:p>
          </p:txBody>
        </p:sp>
        <p:pic>
          <p:nvPicPr>
            <p:cNvPr id="17" name="Elemento grafico 16" descr="Monete contorno">
              <a:extLst>
                <a:ext uri="{FF2B5EF4-FFF2-40B4-BE49-F238E27FC236}">
                  <a16:creationId xmlns:a16="http://schemas.microsoft.com/office/drawing/2014/main" id="{4173CFD0-CCDE-40B4-759B-3C1A5F06E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502316" y="4595888"/>
              <a:ext cx="381015" cy="381015"/>
            </a:xfrm>
            <a:prstGeom prst="rect">
              <a:avLst/>
            </a:prstGeom>
          </p:spPr>
        </p:pic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E5AD0603-B27B-DC5B-751F-7ADA423FF2C2}"/>
              </a:ext>
            </a:extLst>
          </p:cNvPr>
          <p:cNvGrpSpPr/>
          <p:nvPr/>
        </p:nvGrpSpPr>
        <p:grpSpPr>
          <a:xfrm>
            <a:off x="7186463" y="947749"/>
            <a:ext cx="2206969" cy="3556434"/>
            <a:chOff x="7186463" y="947749"/>
            <a:chExt cx="2206969" cy="3556434"/>
          </a:xfrm>
        </p:grpSpPr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08CC8595-30D0-AC18-2247-DB4FD70C6232}"/>
                </a:ext>
              </a:extLst>
            </p:cNvPr>
            <p:cNvSpPr/>
            <p:nvPr/>
          </p:nvSpPr>
          <p:spPr>
            <a:xfrm>
              <a:off x="7186463" y="2767824"/>
              <a:ext cx="2206969" cy="1736359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28575">
              <a:solidFill>
                <a:srgbClr val="2B3E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31618397-F364-57AA-8259-965A0E172119}"/>
                </a:ext>
              </a:extLst>
            </p:cNvPr>
            <p:cNvSpPr/>
            <p:nvPr/>
          </p:nvSpPr>
          <p:spPr>
            <a:xfrm>
              <a:off x="7186463" y="947749"/>
              <a:ext cx="2206969" cy="1736359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28575">
              <a:solidFill>
                <a:srgbClr val="2B3E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58">
              <a:extLst>
                <a:ext uri="{FF2B5EF4-FFF2-40B4-BE49-F238E27FC236}">
                  <a16:creationId xmlns:a16="http://schemas.microsoft.com/office/drawing/2014/main" id="{D8EECEC8-4FD4-F5B6-A050-E7EF4D46179C}"/>
                </a:ext>
              </a:extLst>
            </p:cNvPr>
            <p:cNvSpPr txBox="1"/>
            <p:nvPr/>
          </p:nvSpPr>
          <p:spPr>
            <a:xfrm>
              <a:off x="7209053" y="2846020"/>
              <a:ext cx="1564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>
                  <a:solidFill>
                    <a:schemeClr val="bg1"/>
                  </a:solidFill>
                  <a:latin typeface="Bahnschrift" panose="020B0502040204020203" pitchFamily="34" charset="0"/>
                </a:rPr>
                <a:t>CHANNELS</a:t>
              </a:r>
            </a:p>
          </p:txBody>
        </p:sp>
        <p:sp>
          <p:nvSpPr>
            <p:cNvPr id="5" name="CasellaDiTesto 59">
              <a:extLst>
                <a:ext uri="{FF2B5EF4-FFF2-40B4-BE49-F238E27FC236}">
                  <a16:creationId xmlns:a16="http://schemas.microsoft.com/office/drawing/2014/main" id="{DE56CB9B-B106-1417-52D5-724E8AB18938}"/>
                </a:ext>
              </a:extLst>
            </p:cNvPr>
            <p:cNvSpPr txBox="1"/>
            <p:nvPr/>
          </p:nvSpPr>
          <p:spPr>
            <a:xfrm>
              <a:off x="7209053" y="1031854"/>
              <a:ext cx="18706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>
                  <a:solidFill>
                    <a:schemeClr val="bg1"/>
                  </a:solidFill>
                  <a:latin typeface="Bahnschrift" panose="020B0502040204020203" pitchFamily="34" charset="0"/>
                </a:rPr>
                <a:t>CUSTOMER RELATIONSHIP</a:t>
              </a: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8C6BE07A-E777-5997-AA48-BBAD15067446}"/>
                </a:ext>
              </a:extLst>
            </p:cNvPr>
            <p:cNvSpPr txBox="1"/>
            <p:nvPr/>
          </p:nvSpPr>
          <p:spPr>
            <a:xfrm>
              <a:off x="7206577" y="3191055"/>
              <a:ext cx="2027336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2800" indent="-172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it-IT" sz="1200">
                  <a:solidFill>
                    <a:schemeClr val="bg1"/>
                  </a:solidFill>
                  <a:latin typeface="Avenir Next LT Pro" panose="020B0504020202020204" pitchFamily="34" charset="0"/>
                </a:rPr>
                <a:t>Social</a:t>
              </a:r>
            </a:p>
            <a:p>
              <a:pPr marL="172800" indent="-172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it-IT" sz="1200">
                  <a:solidFill>
                    <a:schemeClr val="bg1"/>
                  </a:solidFill>
                  <a:latin typeface="Avenir Next LT Pro" panose="020B0504020202020204" pitchFamily="34" charset="0"/>
                </a:rPr>
                <a:t>App </a:t>
              </a:r>
              <a:r>
                <a:rPr lang="it-IT" sz="1200" err="1">
                  <a:solidFill>
                    <a:schemeClr val="bg1"/>
                  </a:solidFill>
                  <a:latin typeface="Avenir Next LT Pro" panose="020B0504020202020204" pitchFamily="34" charset="0"/>
                </a:rPr>
                <a:t>MySorgenia</a:t>
              </a:r>
              <a:endParaRPr lang="it-IT" sz="12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  <a:p>
              <a:pPr marL="172800" indent="-172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it-IT" sz="1200">
                  <a:solidFill>
                    <a:schemeClr val="bg1"/>
                  </a:solidFill>
                  <a:latin typeface="Avenir Next LT Pro" panose="020B0504020202020204" pitchFamily="34" charset="0"/>
                </a:rPr>
                <a:t>Sito web</a:t>
              </a: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FA3C1C3D-8172-DA4B-5241-A1A4A4C67E2E}"/>
                </a:ext>
              </a:extLst>
            </p:cNvPr>
            <p:cNvSpPr txBox="1"/>
            <p:nvPr/>
          </p:nvSpPr>
          <p:spPr>
            <a:xfrm>
              <a:off x="7210279" y="1668616"/>
              <a:ext cx="2148902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2800" indent="-172800"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it-IT" sz="1200">
                  <a:solidFill>
                    <a:schemeClr val="bg1"/>
                  </a:solidFill>
                  <a:latin typeface="Avenir Next LT Pro" panose="020B0504020202020204" pitchFamily="34" charset="0"/>
                </a:rPr>
                <a:t>Relazione personale (telefonia/email)</a:t>
              </a:r>
            </a:p>
            <a:p>
              <a:pPr marL="172800" indent="-172800"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it-IT" sz="1200">
                  <a:solidFill>
                    <a:schemeClr val="bg1"/>
                  </a:solidFill>
                  <a:latin typeface="Avenir Next LT Pro" panose="020B0504020202020204" pitchFamily="34" charset="0"/>
                </a:rPr>
                <a:t>Assistenza tramite App</a:t>
              </a:r>
            </a:p>
            <a:p>
              <a:pPr marL="172800" indent="-172800">
                <a:spcAft>
                  <a:spcPts val="6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it-IT" sz="1200">
                  <a:solidFill>
                    <a:schemeClr val="bg1"/>
                  </a:solidFill>
                  <a:latin typeface="Avenir Next LT Pro" panose="020B0504020202020204" pitchFamily="34" charset="0"/>
                </a:rPr>
                <a:t>Sito web</a:t>
              </a:r>
            </a:p>
          </p:txBody>
        </p:sp>
        <p:pic>
          <p:nvPicPr>
            <p:cNvPr id="11" name="Elemento grafico 10" descr="Sala riunioni con riempimento a tinta unita">
              <a:extLst>
                <a:ext uri="{FF2B5EF4-FFF2-40B4-BE49-F238E27FC236}">
                  <a16:creationId xmlns:a16="http://schemas.microsoft.com/office/drawing/2014/main" id="{4D920D4F-D32C-5CDE-D5D3-B3DD14F16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94631" y="1134906"/>
              <a:ext cx="440227" cy="440227"/>
            </a:xfrm>
            <a:prstGeom prst="rect">
              <a:avLst/>
            </a:prstGeom>
          </p:spPr>
        </p:pic>
        <p:pic>
          <p:nvPicPr>
            <p:cNvPr id="16" name="Elemento grafico 15">
              <a:extLst>
                <a:ext uri="{FF2B5EF4-FFF2-40B4-BE49-F238E27FC236}">
                  <a16:creationId xmlns:a16="http://schemas.microsoft.com/office/drawing/2014/main" id="{BF59C40B-7212-05E2-5E59-A47FBAA0E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956611" y="2872553"/>
              <a:ext cx="316266" cy="316266"/>
            </a:xfrm>
            <a:prstGeom prst="rect">
              <a:avLst/>
            </a:prstGeom>
          </p:spPr>
        </p:pic>
      </p:grpSp>
      <p:sp>
        <p:nvSpPr>
          <p:cNvPr id="44" name="Triangolo rettangolo 43">
            <a:extLst>
              <a:ext uri="{FF2B5EF4-FFF2-40B4-BE49-F238E27FC236}">
                <a16:creationId xmlns:a16="http://schemas.microsoft.com/office/drawing/2014/main" id="{5BF4B0E6-93E7-F19C-2618-8E2A88EB1514}"/>
              </a:ext>
            </a:extLst>
          </p:cNvPr>
          <p:cNvSpPr/>
          <p:nvPr/>
        </p:nvSpPr>
        <p:spPr>
          <a:xfrm rot="16200000">
            <a:off x="11774165" y="6450176"/>
            <a:ext cx="430210" cy="420856"/>
          </a:xfrm>
          <a:prstGeom prst="rtTriangle">
            <a:avLst/>
          </a:prstGeom>
          <a:solidFill>
            <a:srgbClr val="90D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90D400"/>
              </a:solidFill>
            </a:endParaRPr>
          </a:p>
        </p:txBody>
      </p:sp>
      <p:sp>
        <p:nvSpPr>
          <p:cNvPr id="80" name="Triangolo rettangolo 79">
            <a:extLst>
              <a:ext uri="{FF2B5EF4-FFF2-40B4-BE49-F238E27FC236}">
                <a16:creationId xmlns:a16="http://schemas.microsoft.com/office/drawing/2014/main" id="{34E4FFEA-B765-3255-9AA5-3A472556C82B}"/>
              </a:ext>
            </a:extLst>
          </p:cNvPr>
          <p:cNvSpPr/>
          <p:nvPr/>
        </p:nvSpPr>
        <p:spPr>
          <a:xfrm rot="5400000">
            <a:off x="-67794" y="59448"/>
            <a:ext cx="507317" cy="393121"/>
          </a:xfrm>
          <a:prstGeom prst="rtTriangle">
            <a:avLst/>
          </a:prstGeom>
          <a:solidFill>
            <a:srgbClr val="2B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5" name="Elemento grafico 54">
            <a:hlinkClick r:id="rId24" action="ppaction://hlinksldjump"/>
            <a:extLst>
              <a:ext uri="{FF2B5EF4-FFF2-40B4-BE49-F238E27FC236}">
                <a16:creationId xmlns:a16="http://schemas.microsoft.com/office/drawing/2014/main" id="{BF73B5D6-8DC4-41F0-778A-87B11E9C10D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1595533" y="6258952"/>
            <a:ext cx="500221" cy="500221"/>
          </a:xfrm>
          <a:prstGeom prst="rect">
            <a:avLst/>
          </a:prstGeom>
        </p:spPr>
      </p:pic>
      <p:pic>
        <p:nvPicPr>
          <p:cNvPr id="56" name="Elemento grafico 55">
            <a:hlinkClick r:id="rId27" action="ppaction://hlinksldjump"/>
            <a:extLst>
              <a:ext uri="{FF2B5EF4-FFF2-40B4-BE49-F238E27FC236}">
                <a16:creationId xmlns:a16="http://schemas.microsoft.com/office/drawing/2014/main" id="{7BA4402B-EA3F-7467-79B7-523C753B152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flipH="1">
            <a:off x="2113422" y="6298635"/>
            <a:ext cx="420856" cy="420856"/>
          </a:xfrm>
          <a:prstGeom prst="rect">
            <a:avLst/>
          </a:prstGeom>
        </p:spPr>
      </p:pic>
      <p:pic>
        <p:nvPicPr>
          <p:cNvPr id="58" name="Elemento grafico 57">
            <a:hlinkClick r:id="rId30" action="ppaction://hlinksldjump"/>
            <a:extLst>
              <a:ext uri="{FF2B5EF4-FFF2-40B4-BE49-F238E27FC236}">
                <a16:creationId xmlns:a16="http://schemas.microsoft.com/office/drawing/2014/main" id="{A22AAF01-DC28-B34C-5899-A773D8ADC5F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H="1">
            <a:off x="630077" y="6298637"/>
            <a:ext cx="420854" cy="420854"/>
          </a:xfrm>
          <a:prstGeom prst="rect">
            <a:avLst/>
          </a:prstGeom>
        </p:spPr>
      </p:pic>
      <p:pic>
        <p:nvPicPr>
          <p:cNvPr id="60" name="Elemento grafico 59">
            <a:hlinkClick r:id="rId33" action="ppaction://hlinksldjump"/>
            <a:extLst>
              <a:ext uri="{FF2B5EF4-FFF2-40B4-BE49-F238E27FC236}">
                <a16:creationId xmlns:a16="http://schemas.microsoft.com/office/drawing/2014/main" id="{CB92B94A-8B5B-A207-710D-D05D3CE8FD7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flipH="1">
            <a:off x="1125734" y="6298637"/>
            <a:ext cx="420854" cy="420854"/>
          </a:xfrm>
          <a:prstGeom prst="rect">
            <a:avLst/>
          </a:prstGeom>
        </p:spPr>
      </p:pic>
      <p:pic>
        <p:nvPicPr>
          <p:cNvPr id="61" name="Elemento grafico 60">
            <a:hlinkClick r:id="rId36" action="ppaction://hlinksldjump"/>
            <a:extLst>
              <a:ext uri="{FF2B5EF4-FFF2-40B4-BE49-F238E27FC236}">
                <a16:creationId xmlns:a16="http://schemas.microsoft.com/office/drawing/2014/main" id="{4281A1D8-F991-E558-E947-5C6A2EEF870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flipH="1">
            <a:off x="137435" y="6298637"/>
            <a:ext cx="420854" cy="420854"/>
          </a:xfrm>
          <a:prstGeom prst="rect">
            <a:avLst/>
          </a:prstGeom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12E837B1-9A69-2249-9D57-7AF51E3F45CF}"/>
              </a:ext>
            </a:extLst>
          </p:cNvPr>
          <p:cNvGrpSpPr/>
          <p:nvPr/>
        </p:nvGrpSpPr>
        <p:grpSpPr>
          <a:xfrm>
            <a:off x="382425" y="953123"/>
            <a:ext cx="2218981" cy="3557963"/>
            <a:chOff x="382425" y="953123"/>
            <a:chExt cx="2218981" cy="3557963"/>
          </a:xfrm>
        </p:grpSpPr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D6D53FA5-D63D-24F0-FF4C-7A21719D3960}"/>
                </a:ext>
              </a:extLst>
            </p:cNvPr>
            <p:cNvSpPr/>
            <p:nvPr/>
          </p:nvSpPr>
          <p:spPr>
            <a:xfrm>
              <a:off x="382425" y="953123"/>
              <a:ext cx="2218981" cy="3557963"/>
            </a:xfrm>
            <a:prstGeom prst="roundRect">
              <a:avLst>
                <a:gd name="adj" fmla="val 12203"/>
              </a:avLst>
            </a:prstGeom>
            <a:solidFill>
              <a:schemeClr val="accent1">
                <a:alpha val="70000"/>
              </a:schemeClr>
            </a:solidFill>
            <a:ln w="28575">
              <a:solidFill>
                <a:srgbClr val="2B3E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7" name="CasellaDiTesto 56">
              <a:extLst>
                <a:ext uri="{FF2B5EF4-FFF2-40B4-BE49-F238E27FC236}">
                  <a16:creationId xmlns:a16="http://schemas.microsoft.com/office/drawing/2014/main" id="{7CC47EFB-A242-5BA7-7361-56D9BF731EFE}"/>
                </a:ext>
              </a:extLst>
            </p:cNvPr>
            <p:cNvSpPr txBox="1"/>
            <p:nvPr/>
          </p:nvSpPr>
          <p:spPr>
            <a:xfrm>
              <a:off x="406693" y="1031854"/>
              <a:ext cx="1917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>
                  <a:solidFill>
                    <a:schemeClr val="bg1"/>
                  </a:solidFill>
                  <a:latin typeface="Bahnschrift" panose="020B0502040204020203" pitchFamily="34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KEY PARTNERS </a:t>
              </a:r>
              <a:endParaRPr lang="it-IT" b="1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EF313539-AD87-EFF8-0205-BACDD816C0CD}"/>
                </a:ext>
              </a:extLst>
            </p:cNvPr>
            <p:cNvSpPr txBox="1"/>
            <p:nvPr/>
          </p:nvSpPr>
          <p:spPr>
            <a:xfrm>
              <a:off x="408125" y="1700400"/>
              <a:ext cx="1707946" cy="1831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2800" indent="-172800">
                <a:spcAft>
                  <a:spcPts val="3900"/>
                </a:spcAft>
                <a:buFont typeface="Arial" panose="020B0604020202020204" pitchFamily="34" charset="0"/>
                <a:buChar char="•"/>
              </a:pPr>
              <a:r>
                <a:rPr lang="it-IT" sz="1200" err="1">
                  <a:solidFill>
                    <a:schemeClr val="bg1"/>
                  </a:solidFill>
                  <a:latin typeface="Avenir Next LT Pro" panose="020B0504020202020204" pitchFamily="34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Bebe</a:t>
              </a:r>
              <a:r>
                <a:rPr lang="it-IT" sz="1200">
                  <a:solidFill>
                    <a:schemeClr val="bg1"/>
                  </a:solidFill>
                  <a:latin typeface="Avenir Next LT Pro" panose="020B0504020202020204" pitchFamily="34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 Vio</a:t>
              </a:r>
            </a:p>
            <a:p>
              <a:pPr marL="172800" indent="-172800">
                <a:spcAft>
                  <a:spcPts val="3900"/>
                </a:spcAft>
                <a:buFont typeface="Arial" panose="020B0604020202020204" pitchFamily="34" charset="0"/>
                <a:buChar char="•"/>
              </a:pPr>
              <a:r>
                <a:rPr lang="it-IT" sz="1200">
                  <a:solidFill>
                    <a:schemeClr val="bg1"/>
                  </a:solidFill>
                  <a:latin typeface="Avenir Next LT Pro" panose="020B0504020202020204" pitchFamily="34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Amazon</a:t>
              </a:r>
            </a:p>
            <a:p>
              <a:pPr marL="172800" indent="-172800">
                <a:spcAft>
                  <a:spcPts val="3900"/>
                </a:spcAft>
                <a:buFont typeface="Arial" panose="020B0604020202020204" pitchFamily="34" charset="0"/>
                <a:buChar char="•"/>
              </a:pPr>
              <a:r>
                <a:rPr lang="it-IT" sz="1200">
                  <a:solidFill>
                    <a:schemeClr val="bg1"/>
                  </a:solidFill>
                  <a:latin typeface="Avenir Next LT Pro" panose="020B0504020202020204" pitchFamily="34" charset="0"/>
                  <a:ea typeface="Cascadia Code SemiBold" panose="020B0609020000020004" pitchFamily="49" charset="0"/>
                  <a:cs typeface="Cascadia Code SemiBold" panose="020B0609020000020004" pitchFamily="49" charset="0"/>
                </a:rPr>
                <a:t>Partner per la  digitalizzazione</a:t>
              </a:r>
            </a:p>
          </p:txBody>
        </p:sp>
        <p:pic>
          <p:nvPicPr>
            <p:cNvPr id="9" name="Elemento grafico 8">
              <a:extLst>
                <a:ext uri="{FF2B5EF4-FFF2-40B4-BE49-F238E27FC236}">
                  <a16:creationId xmlns:a16="http://schemas.microsoft.com/office/drawing/2014/main" id="{E7B664AD-4D10-1000-C408-576966B55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210481" y="1074804"/>
              <a:ext cx="283432" cy="283432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92B791E0-E917-5E90-9A47-9D2E37EC0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" b="175"/>
            <a:stretch/>
          </p:blipFill>
          <p:spPr>
            <a:xfrm>
              <a:off x="1634836" y="1504922"/>
              <a:ext cx="653292" cy="649551"/>
            </a:xfrm>
            <a:prstGeom prst="roundRect">
              <a:avLst>
                <a:gd name="adj" fmla="val 31345"/>
              </a:avLst>
            </a:prstGeom>
            <a:noFill/>
            <a:ln>
              <a:noFill/>
            </a:ln>
            <a:effectLst/>
          </p:spPr>
        </p:pic>
        <p:pic>
          <p:nvPicPr>
            <p:cNvPr id="20" name="Elemento grafico 19">
              <a:extLst>
                <a:ext uri="{FF2B5EF4-FFF2-40B4-BE49-F238E27FC236}">
                  <a16:creationId xmlns:a16="http://schemas.microsoft.com/office/drawing/2014/main" id="{863EC23D-8B69-52C8-F560-77983DA93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758362" y="2352725"/>
              <a:ext cx="406241" cy="406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97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5C99D474-9C94-53EB-FECC-158CD0D22C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8345207"/>
              </p:ext>
            </p:extLst>
          </p:nvPr>
        </p:nvGraphicFramePr>
        <p:xfrm>
          <a:off x="4084556" y="1161534"/>
          <a:ext cx="8128000" cy="4708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3" name="Grafico 42">
            <a:extLst>
              <a:ext uri="{FF2B5EF4-FFF2-40B4-BE49-F238E27FC236}">
                <a16:creationId xmlns:a16="http://schemas.microsoft.com/office/drawing/2014/main" id="{6DE9E4C6-336F-E894-86D3-5257FD07F1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336877"/>
              </p:ext>
            </p:extLst>
          </p:nvPr>
        </p:nvGraphicFramePr>
        <p:xfrm>
          <a:off x="5298411" y="1529778"/>
          <a:ext cx="5700289" cy="3979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6" name="Elemento grafico 25">
            <a:hlinkClick r:id="rId6" action="ppaction://hlinksldjump"/>
            <a:extLst>
              <a:ext uri="{FF2B5EF4-FFF2-40B4-BE49-F238E27FC236}">
                <a16:creationId xmlns:a16="http://schemas.microsoft.com/office/drawing/2014/main" id="{DC897386-0C59-5E05-F030-CEB3652E83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595533" y="6258952"/>
            <a:ext cx="500221" cy="500221"/>
          </a:xfrm>
          <a:prstGeom prst="rect">
            <a:avLst/>
          </a:prstGeom>
        </p:spPr>
      </p:pic>
      <p:pic>
        <p:nvPicPr>
          <p:cNvPr id="29" name="Elemento grafico 28">
            <a:hlinkClick r:id="rId9" action="ppaction://hlinksldjump"/>
            <a:extLst>
              <a:ext uri="{FF2B5EF4-FFF2-40B4-BE49-F238E27FC236}">
                <a16:creationId xmlns:a16="http://schemas.microsoft.com/office/drawing/2014/main" id="{111F373E-9938-B30E-8C5A-FB004A187F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113422" y="6298635"/>
            <a:ext cx="420856" cy="420856"/>
          </a:xfrm>
          <a:prstGeom prst="rect">
            <a:avLst/>
          </a:prstGeom>
        </p:spPr>
      </p:pic>
      <p:pic>
        <p:nvPicPr>
          <p:cNvPr id="34" name="Elemento grafico 33">
            <a:hlinkClick r:id="rId12" action="ppaction://hlinksldjump"/>
            <a:extLst>
              <a:ext uri="{FF2B5EF4-FFF2-40B4-BE49-F238E27FC236}">
                <a16:creationId xmlns:a16="http://schemas.microsoft.com/office/drawing/2014/main" id="{4CC37B30-7C46-7999-EF95-C97641C275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630077" y="6298637"/>
            <a:ext cx="420854" cy="420854"/>
          </a:xfrm>
          <a:prstGeom prst="rect">
            <a:avLst/>
          </a:prstGeom>
        </p:spPr>
      </p:pic>
      <p:pic>
        <p:nvPicPr>
          <p:cNvPr id="39" name="Elemento grafico 38">
            <a:hlinkClick r:id="rId15" action="ppaction://hlinksldjump"/>
            <a:extLst>
              <a:ext uri="{FF2B5EF4-FFF2-40B4-BE49-F238E27FC236}">
                <a16:creationId xmlns:a16="http://schemas.microsoft.com/office/drawing/2014/main" id="{A35D6D28-E777-4BF4-C8D1-3DD2D8A839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1125734" y="6298637"/>
            <a:ext cx="420854" cy="420854"/>
          </a:xfrm>
          <a:prstGeom prst="rect">
            <a:avLst/>
          </a:prstGeom>
        </p:spPr>
      </p:pic>
      <p:pic>
        <p:nvPicPr>
          <p:cNvPr id="40" name="Elemento grafico 39">
            <a:hlinkClick r:id="rId18" action="ppaction://hlinksldjump"/>
            <a:extLst>
              <a:ext uri="{FF2B5EF4-FFF2-40B4-BE49-F238E27FC236}">
                <a16:creationId xmlns:a16="http://schemas.microsoft.com/office/drawing/2014/main" id="{A1E40C86-4576-421F-73AE-F9C88D5FECF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137435" y="6298637"/>
            <a:ext cx="420854" cy="420854"/>
          </a:xfrm>
          <a:prstGeom prst="rect">
            <a:avLst/>
          </a:prstGeom>
        </p:spPr>
      </p:pic>
      <p:sp>
        <p:nvSpPr>
          <p:cNvPr id="41" name="Ovale 40">
            <a:extLst>
              <a:ext uri="{FF2B5EF4-FFF2-40B4-BE49-F238E27FC236}">
                <a16:creationId xmlns:a16="http://schemas.microsoft.com/office/drawing/2014/main" id="{1B9A48CC-8E73-74C1-9182-2FE1005938FB}"/>
              </a:ext>
            </a:extLst>
          </p:cNvPr>
          <p:cNvSpPr/>
          <p:nvPr/>
        </p:nvSpPr>
        <p:spPr>
          <a:xfrm>
            <a:off x="7259191" y="2626622"/>
            <a:ext cx="1778728" cy="17787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C26F18E-230C-B615-C2FF-AF29A9DACCA1}"/>
              </a:ext>
            </a:extLst>
          </p:cNvPr>
          <p:cNvSpPr txBox="1"/>
          <p:nvPr/>
        </p:nvSpPr>
        <p:spPr>
          <a:xfrm>
            <a:off x="7259191" y="3345220"/>
            <a:ext cx="17787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>
                <a:latin typeface="Bahnschrift" panose="020B0502040204020203" pitchFamily="34" charset="0"/>
              </a:rPr>
              <a:t>567 375 200 </a:t>
            </a:r>
            <a:r>
              <a:rPr lang="it-IT" i="0">
                <a:effectLst/>
                <a:latin typeface="Bahnschrift" panose="020B0502040204020203" pitchFamily="34" charset="0"/>
              </a:rPr>
              <a:t>€</a:t>
            </a:r>
            <a:endParaRPr lang="it-IT">
              <a:latin typeface="Bahnschrift" panose="020B0502040204020203" pitchFamily="34" charset="0"/>
            </a:endParaRPr>
          </a:p>
        </p:txBody>
      </p:sp>
      <p:sp>
        <p:nvSpPr>
          <p:cNvPr id="48" name="Titolo 1">
            <a:extLst>
              <a:ext uri="{FF2B5EF4-FFF2-40B4-BE49-F238E27FC236}">
                <a16:creationId xmlns:a16="http://schemas.microsoft.com/office/drawing/2014/main" id="{4DBE7A8D-D763-DAB8-C3EE-3F9D342B42AF}"/>
              </a:ext>
            </a:extLst>
          </p:cNvPr>
          <p:cNvSpPr txBox="1">
            <a:spLocks/>
          </p:cNvSpPr>
          <p:nvPr/>
        </p:nvSpPr>
        <p:spPr>
          <a:xfrm>
            <a:off x="1074041" y="46996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b="1">
                <a:solidFill>
                  <a:srgbClr val="234C89"/>
                </a:solidFill>
              </a:rPr>
              <a:t>Costi </a:t>
            </a:r>
            <a:r>
              <a:rPr lang="it-IT" b="1">
                <a:solidFill>
                  <a:srgbClr val="90D400"/>
                </a:solidFill>
              </a:rPr>
              <a:t>di produzione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20116A75-3674-2BBF-EAFD-23F4C6293D4F}"/>
              </a:ext>
            </a:extLst>
          </p:cNvPr>
          <p:cNvGrpSpPr/>
          <p:nvPr/>
        </p:nvGrpSpPr>
        <p:grpSpPr>
          <a:xfrm>
            <a:off x="1050074" y="1920615"/>
            <a:ext cx="4402334" cy="3220230"/>
            <a:chOff x="1100765" y="1669155"/>
            <a:chExt cx="4402334" cy="3220230"/>
          </a:xfrm>
        </p:grpSpPr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8E3F0ED7-732E-A5B8-8AEA-A82C3BFDDF16}"/>
                </a:ext>
              </a:extLst>
            </p:cNvPr>
            <p:cNvGrpSpPr/>
            <p:nvPr/>
          </p:nvGrpSpPr>
          <p:grpSpPr>
            <a:xfrm>
              <a:off x="1101929" y="3334187"/>
              <a:ext cx="4401170" cy="1555198"/>
              <a:chOff x="1101929" y="3334187"/>
              <a:chExt cx="4401170" cy="1555198"/>
            </a:xfrm>
          </p:grpSpPr>
          <p:sp>
            <p:nvSpPr>
              <p:cNvPr id="49" name="Rettangolo 48">
                <a:extLst>
                  <a:ext uri="{FF2B5EF4-FFF2-40B4-BE49-F238E27FC236}">
                    <a16:creationId xmlns:a16="http://schemas.microsoft.com/office/drawing/2014/main" id="{E71AAB53-D0AF-270C-AC37-5AC7390399D3}"/>
                  </a:ext>
                </a:extLst>
              </p:cNvPr>
              <p:cNvSpPr/>
              <p:nvPr/>
            </p:nvSpPr>
            <p:spPr>
              <a:xfrm>
                <a:off x="1477859" y="3896137"/>
                <a:ext cx="260117" cy="240296"/>
              </a:xfrm>
              <a:prstGeom prst="rect">
                <a:avLst/>
              </a:prstGeom>
              <a:solidFill>
                <a:srgbClr val="54A021"/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000"/>
              </a:p>
            </p:txBody>
          </p:sp>
          <p:sp>
            <p:nvSpPr>
              <p:cNvPr id="50" name="Rettangolo 49">
                <a:extLst>
                  <a:ext uri="{FF2B5EF4-FFF2-40B4-BE49-F238E27FC236}">
                    <a16:creationId xmlns:a16="http://schemas.microsoft.com/office/drawing/2014/main" id="{3F628321-AE3F-AEC1-435F-005360793A20}"/>
                  </a:ext>
                </a:extLst>
              </p:cNvPr>
              <p:cNvSpPr/>
              <p:nvPr/>
            </p:nvSpPr>
            <p:spPr>
              <a:xfrm>
                <a:off x="1477859" y="4255201"/>
                <a:ext cx="260117" cy="240296"/>
              </a:xfrm>
              <a:prstGeom prst="rect">
                <a:avLst/>
              </a:prstGeom>
              <a:solidFill>
                <a:srgbClr val="90C226"/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000"/>
              </a:p>
            </p:txBody>
          </p:sp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57A80D1D-2A7C-3D74-AA6C-D39972273A8D}"/>
                  </a:ext>
                </a:extLst>
              </p:cNvPr>
              <p:cNvSpPr txBox="1"/>
              <p:nvPr/>
            </p:nvSpPr>
            <p:spPr>
              <a:xfrm>
                <a:off x="1653907" y="3342152"/>
                <a:ext cx="17533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/>
                  <a:t>Diretti Variabili</a:t>
                </a:r>
              </a:p>
            </p:txBody>
          </p:sp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4247967C-3BDA-04C5-7197-9CDB2A2D4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513" y="3714760"/>
                <a:ext cx="314182" cy="0"/>
              </a:xfrm>
              <a:prstGeom prst="line">
                <a:avLst/>
              </a:prstGeom>
              <a:ln w="12700">
                <a:solidFill>
                  <a:srgbClr val="A075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Goccia 53">
                <a:extLst>
                  <a:ext uri="{FF2B5EF4-FFF2-40B4-BE49-F238E27FC236}">
                    <a16:creationId xmlns:a16="http://schemas.microsoft.com/office/drawing/2014/main" id="{66B56850-1987-906D-0501-35F3D5BEB10E}"/>
                  </a:ext>
                </a:extLst>
              </p:cNvPr>
              <p:cNvSpPr/>
              <p:nvPr/>
            </p:nvSpPr>
            <p:spPr>
              <a:xfrm rot="2700000">
                <a:off x="1101929" y="3334187"/>
                <a:ext cx="369332" cy="369332"/>
              </a:xfrm>
              <a:prstGeom prst="teardrop">
                <a:avLst/>
              </a:prstGeom>
              <a:solidFill>
                <a:srgbClr val="C19AB7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92D050"/>
                  </a:solidFill>
                </a:endParaRPr>
              </a:p>
            </p:txBody>
          </p:sp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9A551588-F3E1-FB33-9F2E-BF7E3B2F469E}"/>
                  </a:ext>
                </a:extLst>
              </p:cNvPr>
              <p:cNvSpPr txBox="1"/>
              <p:nvPr/>
            </p:nvSpPr>
            <p:spPr>
              <a:xfrm>
                <a:off x="1775475" y="4221461"/>
                <a:ext cx="37276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>
                    <a:latin typeface="Avenir Next LT Pro" panose="020B0504020202020204" pitchFamily="34" charset="0"/>
                  </a:rPr>
                  <a:t>Variazioni delle rimanenze di materie prime</a:t>
                </a:r>
              </a:p>
            </p:txBody>
          </p:sp>
          <p:sp>
            <p:nvSpPr>
              <p:cNvPr id="57" name="Rettangolo 56">
                <a:extLst>
                  <a:ext uri="{FF2B5EF4-FFF2-40B4-BE49-F238E27FC236}">
                    <a16:creationId xmlns:a16="http://schemas.microsoft.com/office/drawing/2014/main" id="{0677466E-E23A-88AB-B2C5-298F7A03032D}"/>
                  </a:ext>
                </a:extLst>
              </p:cNvPr>
              <p:cNvSpPr/>
              <p:nvPr/>
            </p:nvSpPr>
            <p:spPr>
              <a:xfrm>
                <a:off x="1477859" y="4615348"/>
                <a:ext cx="260117" cy="240296"/>
              </a:xfrm>
              <a:prstGeom prst="rect">
                <a:avLst/>
              </a:prstGeom>
              <a:solidFill>
                <a:srgbClr val="DCC728"/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000"/>
              </a:p>
            </p:txBody>
          </p:sp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2448C001-A023-8126-F3C6-6E57313E428A}"/>
                  </a:ext>
                </a:extLst>
              </p:cNvPr>
              <p:cNvSpPr txBox="1"/>
              <p:nvPr/>
            </p:nvSpPr>
            <p:spPr>
              <a:xfrm>
                <a:off x="1775475" y="4581608"/>
                <a:ext cx="35834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>
                    <a:latin typeface="Avenir Next LT Pro" panose="020B0504020202020204" pitchFamily="34" charset="0"/>
                  </a:rPr>
                  <a:t>Costo per acquisto energia elettrica e gas</a:t>
                </a:r>
                <a:endParaRPr lang="it-IT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019EDC94-2A57-29A6-EB74-7D5EFD7186B7}"/>
                  </a:ext>
                </a:extLst>
              </p:cNvPr>
              <p:cNvSpPr txBox="1"/>
              <p:nvPr/>
            </p:nvSpPr>
            <p:spPr>
              <a:xfrm>
                <a:off x="1775475" y="3862397"/>
                <a:ext cx="3608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>
                    <a:latin typeface="Avenir Next LT Pro" panose="020B0504020202020204" pitchFamily="34" charset="0"/>
                  </a:rPr>
                  <a:t>Servizi: trasporto di energia elettrica e gas</a:t>
                </a:r>
              </a:p>
            </p:txBody>
          </p:sp>
        </p:grp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E35DEF9C-9BD3-F0FA-34EF-440BAA9DF9E5}"/>
                </a:ext>
              </a:extLst>
            </p:cNvPr>
            <p:cNvGrpSpPr/>
            <p:nvPr/>
          </p:nvGrpSpPr>
          <p:grpSpPr>
            <a:xfrm>
              <a:off x="1100765" y="1669155"/>
              <a:ext cx="2090344" cy="1195051"/>
              <a:chOff x="1100765" y="1669155"/>
              <a:chExt cx="2090344" cy="1195051"/>
            </a:xfrm>
          </p:grpSpPr>
          <p:sp>
            <p:nvSpPr>
              <p:cNvPr id="25" name="Rettangolo 24">
                <a:extLst>
                  <a:ext uri="{FF2B5EF4-FFF2-40B4-BE49-F238E27FC236}">
                    <a16:creationId xmlns:a16="http://schemas.microsoft.com/office/drawing/2014/main" id="{724D6351-83BA-F468-906F-6CDA93F4D242}"/>
                  </a:ext>
                </a:extLst>
              </p:cNvPr>
              <p:cNvSpPr/>
              <p:nvPr/>
            </p:nvSpPr>
            <p:spPr>
              <a:xfrm>
                <a:off x="1476695" y="2230842"/>
                <a:ext cx="260117" cy="240296"/>
              </a:xfrm>
              <a:prstGeom prst="rect">
                <a:avLst/>
              </a:prstGeom>
              <a:solidFill>
                <a:srgbClr val="C42F1A"/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000"/>
              </a:p>
            </p:txBody>
          </p:sp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92718F7A-F224-F9E4-F0C5-2235F1FA2E4A}"/>
                  </a:ext>
                </a:extLst>
              </p:cNvPr>
              <p:cNvSpPr/>
              <p:nvPr/>
            </p:nvSpPr>
            <p:spPr>
              <a:xfrm>
                <a:off x="1476695" y="2590169"/>
                <a:ext cx="260117" cy="240296"/>
              </a:xfrm>
              <a:prstGeom prst="rect">
                <a:avLst/>
              </a:prstGeom>
              <a:solidFill>
                <a:srgbClr val="E76618"/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000"/>
              </a:p>
            </p:txBody>
          </p:sp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4C18B08B-EF8B-24D3-0BFA-B5C7A7E01CD2}"/>
                  </a:ext>
                </a:extLst>
              </p:cNvPr>
              <p:cNvSpPr txBox="1"/>
              <p:nvPr/>
            </p:nvSpPr>
            <p:spPr>
              <a:xfrm>
                <a:off x="1774311" y="2197365"/>
                <a:ext cx="9909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>
                    <a:latin typeface="Avenir Next LT Pro" panose="020B0504020202020204" pitchFamily="34" charset="0"/>
                  </a:rPr>
                  <a:t>Personale</a:t>
                </a:r>
                <a:endParaRPr lang="it-IT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E2E94B9A-10F1-600B-020D-AB5867F37C7A}"/>
                  </a:ext>
                </a:extLst>
              </p:cNvPr>
              <p:cNvSpPr txBox="1"/>
              <p:nvPr/>
            </p:nvSpPr>
            <p:spPr>
              <a:xfrm>
                <a:off x="1653908" y="1677120"/>
                <a:ext cx="1528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/>
                  <a:t>Diretti Fissi</a:t>
                </a:r>
              </a:p>
            </p:txBody>
          </p:sp>
          <p:cxnSp>
            <p:nvCxnSpPr>
              <p:cNvPr id="38" name="Connettore diritto 37">
                <a:extLst>
                  <a:ext uri="{FF2B5EF4-FFF2-40B4-BE49-F238E27FC236}">
                    <a16:creationId xmlns:a16="http://schemas.microsoft.com/office/drawing/2014/main" id="{EADF821C-F6A8-2BBA-AB34-5EFD6E29A4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1118" y="2049728"/>
                <a:ext cx="314182" cy="0"/>
              </a:xfrm>
              <a:prstGeom prst="line">
                <a:avLst/>
              </a:prstGeom>
              <a:ln w="12700">
                <a:solidFill>
                  <a:srgbClr val="A075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Goccia 43">
                <a:extLst>
                  <a:ext uri="{FF2B5EF4-FFF2-40B4-BE49-F238E27FC236}">
                    <a16:creationId xmlns:a16="http://schemas.microsoft.com/office/drawing/2014/main" id="{71667527-80E3-2724-9F03-69A64C0B0C27}"/>
                  </a:ext>
                </a:extLst>
              </p:cNvPr>
              <p:cNvSpPr/>
              <p:nvPr/>
            </p:nvSpPr>
            <p:spPr>
              <a:xfrm rot="2700000">
                <a:off x="1100765" y="1669155"/>
                <a:ext cx="369332" cy="369332"/>
              </a:xfrm>
              <a:prstGeom prst="teardrop">
                <a:avLst/>
              </a:prstGeom>
              <a:solidFill>
                <a:srgbClr val="574CC4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92D050"/>
                  </a:solidFill>
                </a:endParaRPr>
              </a:p>
            </p:txBody>
          </p:sp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545911AD-B633-505D-D0E8-D3C55DC8C87F}"/>
                  </a:ext>
                </a:extLst>
              </p:cNvPr>
              <p:cNvSpPr txBox="1"/>
              <p:nvPr/>
            </p:nvSpPr>
            <p:spPr>
              <a:xfrm>
                <a:off x="1774311" y="2556429"/>
                <a:ext cx="14167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>
                    <a:latin typeface="Avenir Next LT Pro" panose="020B0504020202020204" pitchFamily="34" charset="0"/>
                  </a:rPr>
                  <a:t>Ammortamenti</a:t>
                </a:r>
                <a:endParaRPr lang="it-IT">
                  <a:latin typeface="Avenir Next LT Pro" panose="020B05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356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Graphic spid="43" grpId="0">
        <p:bldAsOne/>
      </p:bldGraphic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rafico 23">
            <a:extLst>
              <a:ext uri="{FF2B5EF4-FFF2-40B4-BE49-F238E27FC236}">
                <a16:creationId xmlns:a16="http://schemas.microsoft.com/office/drawing/2014/main" id="{CE70CD69-669A-DFEE-0F0E-332D3B314A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7273391"/>
              </p:ext>
            </p:extLst>
          </p:nvPr>
        </p:nvGraphicFramePr>
        <p:xfrm>
          <a:off x="4084556" y="1161534"/>
          <a:ext cx="8128000" cy="4708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Grafico 24">
            <a:extLst>
              <a:ext uri="{FF2B5EF4-FFF2-40B4-BE49-F238E27FC236}">
                <a16:creationId xmlns:a16="http://schemas.microsoft.com/office/drawing/2014/main" id="{A67A6FF7-E6FE-C589-1301-208B2D8AEF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1666964"/>
              </p:ext>
            </p:extLst>
          </p:nvPr>
        </p:nvGraphicFramePr>
        <p:xfrm>
          <a:off x="5298411" y="1532094"/>
          <a:ext cx="5700289" cy="3979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Ovale 1">
            <a:extLst>
              <a:ext uri="{FF2B5EF4-FFF2-40B4-BE49-F238E27FC236}">
                <a16:creationId xmlns:a16="http://schemas.microsoft.com/office/drawing/2014/main" id="{572876D3-B5D0-AFAB-9708-B7ACBCF63B9A}"/>
              </a:ext>
            </a:extLst>
          </p:cNvPr>
          <p:cNvSpPr/>
          <p:nvPr/>
        </p:nvSpPr>
        <p:spPr>
          <a:xfrm>
            <a:off x="7259191" y="2626622"/>
            <a:ext cx="1778728" cy="17787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Elemento grafico 28">
            <a:hlinkClick r:id="rId6" action="ppaction://hlinksldjump"/>
            <a:extLst>
              <a:ext uri="{FF2B5EF4-FFF2-40B4-BE49-F238E27FC236}">
                <a16:creationId xmlns:a16="http://schemas.microsoft.com/office/drawing/2014/main" id="{2B2F68FB-FE4F-5AFA-9697-9937C0DD2C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595533" y="6258952"/>
            <a:ext cx="500221" cy="500221"/>
          </a:xfrm>
          <a:prstGeom prst="rect">
            <a:avLst/>
          </a:prstGeom>
        </p:spPr>
      </p:pic>
      <p:pic>
        <p:nvPicPr>
          <p:cNvPr id="30" name="Elemento grafico 29">
            <a:hlinkClick r:id="rId9" action="ppaction://hlinksldjump"/>
            <a:extLst>
              <a:ext uri="{FF2B5EF4-FFF2-40B4-BE49-F238E27FC236}">
                <a16:creationId xmlns:a16="http://schemas.microsoft.com/office/drawing/2014/main" id="{920E67B0-5FB0-4C93-BEF0-F4C842458C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113422" y="6298635"/>
            <a:ext cx="420856" cy="420856"/>
          </a:xfrm>
          <a:prstGeom prst="rect">
            <a:avLst/>
          </a:prstGeom>
        </p:spPr>
      </p:pic>
      <p:pic>
        <p:nvPicPr>
          <p:cNvPr id="31" name="Elemento grafico 30">
            <a:hlinkClick r:id="rId12" action="ppaction://hlinksldjump"/>
            <a:extLst>
              <a:ext uri="{FF2B5EF4-FFF2-40B4-BE49-F238E27FC236}">
                <a16:creationId xmlns:a16="http://schemas.microsoft.com/office/drawing/2014/main" id="{F276B7D0-147D-3935-ADFD-FAD7562678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630077" y="6298637"/>
            <a:ext cx="420854" cy="420854"/>
          </a:xfrm>
          <a:prstGeom prst="rect">
            <a:avLst/>
          </a:prstGeom>
        </p:spPr>
      </p:pic>
      <p:pic>
        <p:nvPicPr>
          <p:cNvPr id="32" name="Elemento grafico 31">
            <a:hlinkClick r:id="rId15" action="ppaction://hlinksldjump"/>
            <a:extLst>
              <a:ext uri="{FF2B5EF4-FFF2-40B4-BE49-F238E27FC236}">
                <a16:creationId xmlns:a16="http://schemas.microsoft.com/office/drawing/2014/main" id="{E4AE6C7C-A373-DDD5-F6A6-80F0E02AA1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1125734" y="6298637"/>
            <a:ext cx="420854" cy="420854"/>
          </a:xfrm>
          <a:prstGeom prst="rect">
            <a:avLst/>
          </a:prstGeom>
        </p:spPr>
      </p:pic>
      <p:pic>
        <p:nvPicPr>
          <p:cNvPr id="34" name="Elemento grafico 33">
            <a:hlinkClick r:id="rId18" action="ppaction://hlinksldjump"/>
            <a:extLst>
              <a:ext uri="{FF2B5EF4-FFF2-40B4-BE49-F238E27FC236}">
                <a16:creationId xmlns:a16="http://schemas.microsoft.com/office/drawing/2014/main" id="{EFFD9B86-550A-2A71-196A-33D7ED83FD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137435" y="6298637"/>
            <a:ext cx="420854" cy="420854"/>
          </a:xfrm>
          <a:prstGeom prst="rect">
            <a:avLst/>
          </a:prstGeom>
        </p:spPr>
      </p:pic>
      <p:sp>
        <p:nvSpPr>
          <p:cNvPr id="43" name="Titolo 1">
            <a:extLst>
              <a:ext uri="{FF2B5EF4-FFF2-40B4-BE49-F238E27FC236}">
                <a16:creationId xmlns:a16="http://schemas.microsoft.com/office/drawing/2014/main" id="{BE29BA3C-F3E0-9E9B-2AE0-590962D0DB0A}"/>
              </a:ext>
            </a:extLst>
          </p:cNvPr>
          <p:cNvSpPr txBox="1">
            <a:spLocks/>
          </p:cNvSpPr>
          <p:nvPr/>
        </p:nvSpPr>
        <p:spPr>
          <a:xfrm>
            <a:off x="1074041" y="46996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b="1">
                <a:solidFill>
                  <a:srgbClr val="234C89"/>
                </a:solidFill>
              </a:rPr>
              <a:t>Costi </a:t>
            </a:r>
            <a:r>
              <a:rPr lang="it-IT" b="1">
                <a:solidFill>
                  <a:srgbClr val="90D400"/>
                </a:solidFill>
              </a:rPr>
              <a:t>non di produzione</a:t>
            </a:r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FD85586C-C1D2-BB79-DDDB-8D6EE5C184A2}"/>
              </a:ext>
            </a:extLst>
          </p:cNvPr>
          <p:cNvSpPr txBox="1"/>
          <p:nvPr/>
        </p:nvSpPr>
        <p:spPr>
          <a:xfrm>
            <a:off x="7259191" y="3345220"/>
            <a:ext cx="17787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>
                <a:latin typeface="Bahnschrift" panose="020B0502040204020203" pitchFamily="34" charset="0"/>
              </a:rPr>
              <a:t>47 222 000 €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94FAAD5E-89F6-A20E-CD41-B6B078471835}"/>
              </a:ext>
            </a:extLst>
          </p:cNvPr>
          <p:cNvGrpSpPr/>
          <p:nvPr/>
        </p:nvGrpSpPr>
        <p:grpSpPr>
          <a:xfrm>
            <a:off x="1050074" y="1949413"/>
            <a:ext cx="3004633" cy="3132211"/>
            <a:chOff x="1050074" y="1949413"/>
            <a:chExt cx="3004633" cy="3132211"/>
          </a:xfrm>
        </p:grpSpPr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055E9AFA-1169-6993-D1C4-A3F3B644A658}"/>
                </a:ext>
              </a:extLst>
            </p:cNvPr>
            <p:cNvGrpSpPr/>
            <p:nvPr/>
          </p:nvGrpSpPr>
          <p:grpSpPr>
            <a:xfrm>
              <a:off x="1050074" y="4245637"/>
              <a:ext cx="2929376" cy="835987"/>
              <a:chOff x="1050074" y="4245637"/>
              <a:chExt cx="2929376" cy="835987"/>
            </a:xfrm>
          </p:grpSpPr>
          <p:sp>
            <p:nvSpPr>
              <p:cNvPr id="89" name="Rettangolo 88">
                <a:extLst>
                  <a:ext uri="{FF2B5EF4-FFF2-40B4-BE49-F238E27FC236}">
                    <a16:creationId xmlns:a16="http://schemas.microsoft.com/office/drawing/2014/main" id="{3642871F-5C40-D821-0355-0C680ED83C08}"/>
                  </a:ext>
                </a:extLst>
              </p:cNvPr>
              <p:cNvSpPr/>
              <p:nvPr/>
            </p:nvSpPr>
            <p:spPr>
              <a:xfrm>
                <a:off x="1426004" y="4807587"/>
                <a:ext cx="260117" cy="240296"/>
              </a:xfrm>
              <a:prstGeom prst="rect">
                <a:avLst/>
              </a:prstGeom>
              <a:solidFill>
                <a:srgbClr val="D7D0B7"/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000"/>
              </a:p>
            </p:txBody>
          </p:sp>
          <p:sp>
            <p:nvSpPr>
              <p:cNvPr id="90" name="CasellaDiTesto 89">
                <a:extLst>
                  <a:ext uri="{FF2B5EF4-FFF2-40B4-BE49-F238E27FC236}">
                    <a16:creationId xmlns:a16="http://schemas.microsoft.com/office/drawing/2014/main" id="{7E4A86F3-C100-57E7-522E-7033E6D80C51}"/>
                  </a:ext>
                </a:extLst>
              </p:cNvPr>
              <p:cNvSpPr txBox="1"/>
              <p:nvPr/>
            </p:nvSpPr>
            <p:spPr>
              <a:xfrm>
                <a:off x="1602052" y="4253602"/>
                <a:ext cx="1930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/>
                  <a:t>Indiretti Variabili</a:t>
                </a:r>
              </a:p>
            </p:txBody>
          </p:sp>
          <p:cxnSp>
            <p:nvCxnSpPr>
              <p:cNvPr id="91" name="Connettore diritto 90">
                <a:extLst>
                  <a:ext uri="{FF2B5EF4-FFF2-40B4-BE49-F238E27FC236}">
                    <a16:creationId xmlns:a16="http://schemas.microsoft.com/office/drawing/2014/main" id="{2BF35355-A10F-A852-1C52-0394EE7DCC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0323" y="4626210"/>
                <a:ext cx="314182" cy="0"/>
              </a:xfrm>
              <a:prstGeom prst="line">
                <a:avLst/>
              </a:prstGeom>
              <a:ln w="12700">
                <a:solidFill>
                  <a:srgbClr val="A075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Goccia 91">
                <a:extLst>
                  <a:ext uri="{FF2B5EF4-FFF2-40B4-BE49-F238E27FC236}">
                    <a16:creationId xmlns:a16="http://schemas.microsoft.com/office/drawing/2014/main" id="{D90C02F7-AE3C-50DC-9408-599D1990F964}"/>
                  </a:ext>
                </a:extLst>
              </p:cNvPr>
              <p:cNvSpPr/>
              <p:nvPr/>
            </p:nvSpPr>
            <p:spPr>
              <a:xfrm rot="2700000">
                <a:off x="1050074" y="4245637"/>
                <a:ext cx="369332" cy="369332"/>
              </a:xfrm>
              <a:prstGeom prst="teardrop">
                <a:avLst/>
              </a:prstGeom>
              <a:solidFill>
                <a:srgbClr val="86B0AC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92D050"/>
                  </a:solidFill>
                </a:endParaRPr>
              </a:p>
            </p:txBody>
          </p:sp>
          <p:sp>
            <p:nvSpPr>
              <p:cNvPr id="93" name="CasellaDiTesto 92">
                <a:extLst>
                  <a:ext uri="{FF2B5EF4-FFF2-40B4-BE49-F238E27FC236}">
                    <a16:creationId xmlns:a16="http://schemas.microsoft.com/office/drawing/2014/main" id="{A3E82A1A-4DF8-855F-A69D-0035AB6982DD}"/>
                  </a:ext>
                </a:extLst>
              </p:cNvPr>
              <p:cNvSpPr txBox="1"/>
              <p:nvPr/>
            </p:nvSpPr>
            <p:spPr>
              <a:xfrm>
                <a:off x="1723620" y="4773847"/>
                <a:ext cx="22558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>
                    <a:latin typeface="Avenir Next LT Pro" panose="020B0504020202020204" pitchFamily="34" charset="0"/>
                  </a:rPr>
                  <a:t>Oneri diversi di gestione</a:t>
                </a:r>
              </a:p>
            </p:txBody>
          </p:sp>
        </p:grp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A7CF1F1C-D2F5-AB32-A4CB-6F1D0363A453}"/>
                </a:ext>
              </a:extLst>
            </p:cNvPr>
            <p:cNvGrpSpPr/>
            <p:nvPr/>
          </p:nvGrpSpPr>
          <p:grpSpPr>
            <a:xfrm>
              <a:off x="1050074" y="1949413"/>
              <a:ext cx="3004633" cy="1914519"/>
              <a:chOff x="1050074" y="1949413"/>
              <a:chExt cx="3004633" cy="1914519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DF541CCA-CDC0-C980-2F7B-2AB9AAE6A025}"/>
                  </a:ext>
                </a:extLst>
              </p:cNvPr>
              <p:cNvSpPr/>
              <p:nvPr/>
            </p:nvSpPr>
            <p:spPr>
              <a:xfrm>
                <a:off x="1426004" y="2511100"/>
                <a:ext cx="260117" cy="240296"/>
              </a:xfrm>
              <a:prstGeom prst="rect">
                <a:avLst/>
              </a:prstGeom>
              <a:solidFill>
                <a:srgbClr val="C42F1A"/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000"/>
              </a:p>
            </p:txBody>
          </p:sp>
          <p:sp>
            <p:nvSpPr>
              <p:cNvPr id="44" name="Rettangolo 43">
                <a:extLst>
                  <a:ext uri="{FF2B5EF4-FFF2-40B4-BE49-F238E27FC236}">
                    <a16:creationId xmlns:a16="http://schemas.microsoft.com/office/drawing/2014/main" id="{B1816D81-8DD8-E63C-E304-CD72EBA5F006}"/>
                  </a:ext>
                </a:extLst>
              </p:cNvPr>
              <p:cNvSpPr/>
              <p:nvPr/>
            </p:nvSpPr>
            <p:spPr>
              <a:xfrm>
                <a:off x="1426004" y="2870427"/>
                <a:ext cx="260117" cy="240296"/>
              </a:xfrm>
              <a:prstGeom prst="rect">
                <a:avLst/>
              </a:prstGeom>
              <a:solidFill>
                <a:srgbClr val="E76618"/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000"/>
              </a:p>
            </p:txBody>
          </p:sp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B00760E2-BACA-4CE2-B229-D127C89B340E}"/>
                  </a:ext>
                </a:extLst>
              </p:cNvPr>
              <p:cNvSpPr txBox="1"/>
              <p:nvPr/>
            </p:nvSpPr>
            <p:spPr>
              <a:xfrm>
                <a:off x="1723620" y="2477623"/>
                <a:ext cx="9909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>
                    <a:latin typeface="Avenir Next LT Pro" panose="020B0504020202020204" pitchFamily="34" charset="0"/>
                  </a:rPr>
                  <a:t>Personale</a:t>
                </a:r>
                <a:endParaRPr lang="it-IT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7D4DC18-0D2D-EB23-E743-39D8F15F2F8C}"/>
                  </a:ext>
                </a:extLst>
              </p:cNvPr>
              <p:cNvSpPr txBox="1"/>
              <p:nvPr/>
            </p:nvSpPr>
            <p:spPr>
              <a:xfrm>
                <a:off x="1603217" y="1964998"/>
                <a:ext cx="15286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/>
                  <a:t>Indiretti Fissi</a:t>
                </a:r>
              </a:p>
            </p:txBody>
          </p:sp>
          <p:cxnSp>
            <p:nvCxnSpPr>
              <p:cNvPr id="47" name="Connettore diritto 46">
                <a:extLst>
                  <a:ext uri="{FF2B5EF4-FFF2-40B4-BE49-F238E27FC236}">
                    <a16:creationId xmlns:a16="http://schemas.microsoft.com/office/drawing/2014/main" id="{4953C4ED-929D-4175-D878-C7402A3EC4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0428" y="2329986"/>
                <a:ext cx="314182" cy="0"/>
              </a:xfrm>
              <a:prstGeom prst="line">
                <a:avLst/>
              </a:prstGeom>
              <a:ln w="12700">
                <a:solidFill>
                  <a:srgbClr val="A075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Goccia 47">
                <a:extLst>
                  <a:ext uri="{FF2B5EF4-FFF2-40B4-BE49-F238E27FC236}">
                    <a16:creationId xmlns:a16="http://schemas.microsoft.com/office/drawing/2014/main" id="{29625D17-36CD-97F7-F215-BB2466EE1524}"/>
                  </a:ext>
                </a:extLst>
              </p:cNvPr>
              <p:cNvSpPr/>
              <p:nvPr/>
            </p:nvSpPr>
            <p:spPr>
              <a:xfrm rot="2700000">
                <a:off x="1050074" y="1949413"/>
                <a:ext cx="369332" cy="369332"/>
              </a:xfrm>
              <a:prstGeom prst="teardrop">
                <a:avLst/>
              </a:prstGeom>
              <a:solidFill>
                <a:srgbClr val="9088D8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92D050"/>
                  </a:solidFill>
                </a:endParaRPr>
              </a:p>
            </p:txBody>
          </p:sp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27ABD6A7-33E2-A55E-D85F-4A1C62E29A15}"/>
                  </a:ext>
                </a:extLst>
              </p:cNvPr>
              <p:cNvSpPr txBox="1"/>
              <p:nvPr/>
            </p:nvSpPr>
            <p:spPr>
              <a:xfrm>
                <a:off x="1723620" y="2836687"/>
                <a:ext cx="14167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>
                    <a:latin typeface="Avenir Next LT Pro" panose="020B0504020202020204" pitchFamily="34" charset="0"/>
                  </a:rPr>
                  <a:t>Ammortamenti</a:t>
                </a:r>
                <a:endParaRPr lang="it-IT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50" name="Rettangolo 49">
                <a:extLst>
                  <a:ext uri="{FF2B5EF4-FFF2-40B4-BE49-F238E27FC236}">
                    <a16:creationId xmlns:a16="http://schemas.microsoft.com/office/drawing/2014/main" id="{F96C06E6-6AD0-C5DF-A165-3ACFFC087312}"/>
                  </a:ext>
                </a:extLst>
              </p:cNvPr>
              <p:cNvSpPr/>
              <p:nvPr/>
            </p:nvSpPr>
            <p:spPr>
              <a:xfrm>
                <a:off x="1426004" y="3228522"/>
                <a:ext cx="260117" cy="240296"/>
              </a:xfrm>
              <a:prstGeom prst="rect">
                <a:avLst/>
              </a:prstGeom>
              <a:solidFill>
                <a:srgbClr val="EE9660"/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000"/>
              </a:p>
            </p:txBody>
          </p:sp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8E9B5649-6631-CC75-6650-06547B1B9BF7}"/>
                  </a:ext>
                </a:extLst>
              </p:cNvPr>
              <p:cNvSpPr txBox="1"/>
              <p:nvPr/>
            </p:nvSpPr>
            <p:spPr>
              <a:xfrm>
                <a:off x="1723620" y="3194782"/>
                <a:ext cx="23310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>
                    <a:latin typeface="Avenir Next LT Pro" panose="020B0504020202020204" pitchFamily="34" charset="0"/>
                  </a:rPr>
                  <a:t>Godimento di beni di terzi</a:t>
                </a:r>
                <a:endParaRPr lang="it-IT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58" name="Rettangolo 57">
                <a:extLst>
                  <a:ext uri="{FF2B5EF4-FFF2-40B4-BE49-F238E27FC236}">
                    <a16:creationId xmlns:a16="http://schemas.microsoft.com/office/drawing/2014/main" id="{B6D3C866-B2A5-34E4-24BE-AE3851EF4D37}"/>
                  </a:ext>
                </a:extLst>
              </p:cNvPr>
              <p:cNvSpPr/>
              <p:nvPr/>
            </p:nvSpPr>
            <p:spPr>
              <a:xfrm>
                <a:off x="1426004" y="3589895"/>
                <a:ext cx="260117" cy="240296"/>
              </a:xfrm>
              <a:prstGeom prst="rect">
                <a:avLst/>
              </a:prstGeom>
              <a:solidFill>
                <a:srgbClr val="54A021"/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000"/>
              </a:p>
            </p:txBody>
          </p:sp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FE61BF73-05F7-5698-5459-CDA741F98C22}"/>
                  </a:ext>
                </a:extLst>
              </p:cNvPr>
              <p:cNvSpPr txBox="1"/>
              <p:nvPr/>
            </p:nvSpPr>
            <p:spPr>
              <a:xfrm>
                <a:off x="1723620" y="3556155"/>
                <a:ext cx="11752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>
                    <a:latin typeface="Avenir Next LT Pro" panose="020B0504020202020204" pitchFamily="34" charset="0"/>
                  </a:rPr>
                  <a:t>Servizi: altro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0719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  <p:bldGraphic spid="25" grpId="0">
        <p:bldAsOne/>
      </p:bldGraphic>
      <p:bldP spid="10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3E7C28ED-8FA6-74AB-BE08-19F1C41E35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6375272"/>
              </p:ext>
            </p:extLst>
          </p:nvPr>
        </p:nvGraphicFramePr>
        <p:xfrm>
          <a:off x="5562857" y="1403618"/>
          <a:ext cx="6148250" cy="4001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9E23B1B-D8F9-2E20-3F67-F174B93588CB}"/>
              </a:ext>
            </a:extLst>
          </p:cNvPr>
          <p:cNvSpPr txBox="1"/>
          <p:nvPr/>
        </p:nvSpPr>
        <p:spPr>
          <a:xfrm>
            <a:off x="7206449" y="3142906"/>
            <a:ext cx="28610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800">
                <a:solidFill>
                  <a:srgbClr val="202124"/>
                </a:solidFill>
                <a:latin typeface="Bahnschrift" panose="020B0502040204020203" pitchFamily="34" charset="0"/>
              </a:rPr>
              <a:t>689 093 000 </a:t>
            </a:r>
            <a:r>
              <a:rPr lang="it-IT" sz="2800">
                <a:solidFill>
                  <a:srgbClr val="000000"/>
                </a:solidFill>
                <a:latin typeface="Bahnschrift" panose="020B0502040204020203" pitchFamily="34" charset="0"/>
              </a:rPr>
              <a:t>€</a:t>
            </a:r>
            <a:endParaRPr lang="it-IT" sz="2800">
              <a:latin typeface="Bahnschrift" panose="020B0502040204020203" pitchFamily="34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8E324C2-3424-660E-8550-BDAF6F8E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598" y="97929"/>
            <a:ext cx="8596668" cy="1320800"/>
          </a:xfrm>
        </p:spPr>
        <p:txBody>
          <a:bodyPr/>
          <a:lstStyle/>
          <a:p>
            <a:br>
              <a:rPr lang="en-US" sz="3600" b="1">
                <a:solidFill>
                  <a:srgbClr val="90D400"/>
                </a:solidFill>
                <a:latin typeface="+mj-lt"/>
                <a:ea typeface="+mj-ea"/>
                <a:cs typeface="+mj-cs"/>
              </a:rPr>
            </a:br>
            <a:endParaRPr lang="it-IT" b="1">
              <a:solidFill>
                <a:srgbClr val="92D050"/>
              </a:solidFill>
            </a:endParaRPr>
          </a:p>
        </p:txBody>
      </p:sp>
      <p:pic>
        <p:nvPicPr>
          <p:cNvPr id="14" name="Elemento grafico 13">
            <a:hlinkClick r:id="rId5" action="ppaction://hlinksldjump"/>
            <a:extLst>
              <a:ext uri="{FF2B5EF4-FFF2-40B4-BE49-F238E27FC236}">
                <a16:creationId xmlns:a16="http://schemas.microsoft.com/office/drawing/2014/main" id="{5F0CCC56-CDE6-6B03-B111-CA793CD3DD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595533" y="6258952"/>
            <a:ext cx="500221" cy="500221"/>
          </a:xfrm>
          <a:prstGeom prst="rect">
            <a:avLst/>
          </a:prstGeom>
        </p:spPr>
      </p:pic>
      <p:pic>
        <p:nvPicPr>
          <p:cNvPr id="15" name="Elemento grafico 14">
            <a:hlinkClick r:id="rId8" action="ppaction://hlinksldjump"/>
            <a:extLst>
              <a:ext uri="{FF2B5EF4-FFF2-40B4-BE49-F238E27FC236}">
                <a16:creationId xmlns:a16="http://schemas.microsoft.com/office/drawing/2014/main" id="{22C291F9-F7D4-0E83-5652-6B31F359D3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2113422" y="6298635"/>
            <a:ext cx="420856" cy="420856"/>
          </a:xfrm>
          <a:prstGeom prst="rect">
            <a:avLst/>
          </a:prstGeom>
        </p:spPr>
      </p:pic>
      <p:pic>
        <p:nvPicPr>
          <p:cNvPr id="16" name="Elemento grafico 15">
            <a:hlinkClick r:id="rId11" action="ppaction://hlinksldjump"/>
            <a:extLst>
              <a:ext uri="{FF2B5EF4-FFF2-40B4-BE49-F238E27FC236}">
                <a16:creationId xmlns:a16="http://schemas.microsoft.com/office/drawing/2014/main" id="{5C549250-1E3A-9976-9EA5-52026F8944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630077" y="6298637"/>
            <a:ext cx="420854" cy="420854"/>
          </a:xfrm>
          <a:prstGeom prst="rect">
            <a:avLst/>
          </a:prstGeom>
        </p:spPr>
      </p:pic>
      <p:pic>
        <p:nvPicPr>
          <p:cNvPr id="17" name="Elemento grafico 16">
            <a:hlinkClick r:id="rId14" action="ppaction://hlinksldjump"/>
            <a:extLst>
              <a:ext uri="{FF2B5EF4-FFF2-40B4-BE49-F238E27FC236}">
                <a16:creationId xmlns:a16="http://schemas.microsoft.com/office/drawing/2014/main" id="{C1271277-64B7-EE63-FD6E-377C207319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125734" y="6298637"/>
            <a:ext cx="420854" cy="420854"/>
          </a:xfrm>
          <a:prstGeom prst="rect">
            <a:avLst/>
          </a:prstGeom>
        </p:spPr>
      </p:pic>
      <p:pic>
        <p:nvPicPr>
          <p:cNvPr id="18" name="Elemento grafico 17">
            <a:hlinkClick r:id="rId17" action="ppaction://hlinksldjump"/>
            <a:extLst>
              <a:ext uri="{FF2B5EF4-FFF2-40B4-BE49-F238E27FC236}">
                <a16:creationId xmlns:a16="http://schemas.microsoft.com/office/drawing/2014/main" id="{F1C5999A-FBB1-0FB8-AEDA-45E7920D7C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137435" y="6298637"/>
            <a:ext cx="420854" cy="42085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F907C9B-55A6-484A-46CF-78247EF4DB88}"/>
              </a:ext>
            </a:extLst>
          </p:cNvPr>
          <p:cNvSpPr txBox="1"/>
          <p:nvPr/>
        </p:nvSpPr>
        <p:spPr>
          <a:xfrm>
            <a:off x="3178591" y="5317736"/>
            <a:ext cx="73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b="1">
                <a:solidFill>
                  <a:srgbClr val="0070C0"/>
                </a:solidFill>
                <a:latin typeface="Bahnschrift" panose="020B0502040204020203" pitchFamily="34" charset="0"/>
              </a:rPr>
              <a:t>2020</a:t>
            </a:r>
            <a:endParaRPr lang="it-IT" b="1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A1708F8E-0276-F88C-9EF0-D7B3B6499E02}"/>
              </a:ext>
            </a:extLst>
          </p:cNvPr>
          <p:cNvGrpSpPr/>
          <p:nvPr/>
        </p:nvGrpSpPr>
        <p:grpSpPr>
          <a:xfrm>
            <a:off x="4838723" y="5543698"/>
            <a:ext cx="2513751" cy="747317"/>
            <a:chOff x="4838723" y="5543698"/>
            <a:chExt cx="2513751" cy="747317"/>
          </a:xfrm>
        </p:grpSpPr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3F7016CD-81AB-E29D-1C65-7CD48D652AA0}"/>
                </a:ext>
              </a:extLst>
            </p:cNvPr>
            <p:cNvSpPr/>
            <p:nvPr/>
          </p:nvSpPr>
          <p:spPr>
            <a:xfrm>
              <a:off x="4838723" y="5592827"/>
              <a:ext cx="260117" cy="240296"/>
            </a:xfrm>
            <a:prstGeom prst="rect">
              <a:avLst/>
            </a:prstGeom>
            <a:solidFill>
              <a:srgbClr val="90D400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75651697-2569-C00E-F4A5-4AA30B917169}"/>
                </a:ext>
              </a:extLst>
            </p:cNvPr>
            <p:cNvSpPr txBox="1"/>
            <p:nvPr/>
          </p:nvSpPr>
          <p:spPr>
            <a:xfrm>
              <a:off x="5245403" y="5543698"/>
              <a:ext cx="21070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>
                  <a:latin typeface="Avenir Next LT Pro" panose="020B0504020202020204" pitchFamily="34" charset="0"/>
                </a:rPr>
                <a:t>Vendite e Prestazioni</a:t>
              </a:r>
            </a:p>
          </p:txBody>
        </p:sp>
        <p:sp>
          <p:nvSpPr>
            <p:cNvPr id="35" name="Rettangolo 34">
              <a:extLst>
                <a:ext uri="{FF2B5EF4-FFF2-40B4-BE49-F238E27FC236}">
                  <a16:creationId xmlns:a16="http://schemas.microsoft.com/office/drawing/2014/main" id="{6F062121-516F-BA80-68AB-D20CB5C2CCA9}"/>
                </a:ext>
              </a:extLst>
            </p:cNvPr>
            <p:cNvSpPr/>
            <p:nvPr/>
          </p:nvSpPr>
          <p:spPr>
            <a:xfrm>
              <a:off x="4838723" y="6001590"/>
              <a:ext cx="260117" cy="240296"/>
            </a:xfrm>
            <a:prstGeom prst="rect">
              <a:avLst/>
            </a:prstGeom>
            <a:solidFill>
              <a:srgbClr val="214881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02615D9A-47C3-DD2D-E2E1-0342095C8BCB}"/>
                </a:ext>
              </a:extLst>
            </p:cNvPr>
            <p:cNvSpPr txBox="1"/>
            <p:nvPr/>
          </p:nvSpPr>
          <p:spPr>
            <a:xfrm>
              <a:off x="5245403" y="5952461"/>
              <a:ext cx="21070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>
                  <a:latin typeface="Avenir Next LT Pro" panose="020B0504020202020204" pitchFamily="34" charset="0"/>
                </a:rPr>
                <a:t>Altri ricavi</a:t>
              </a:r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C46B78A-39DD-804C-E4B9-4964E362F239}"/>
              </a:ext>
            </a:extLst>
          </p:cNvPr>
          <p:cNvSpPr txBox="1"/>
          <p:nvPr/>
        </p:nvSpPr>
        <p:spPr>
          <a:xfrm>
            <a:off x="8299390" y="5317736"/>
            <a:ext cx="675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b="1">
                <a:solidFill>
                  <a:srgbClr val="0070C0"/>
                </a:solidFill>
                <a:latin typeface="Bahnschrift" panose="020B0502040204020203" pitchFamily="34" charset="0"/>
              </a:rPr>
              <a:t>2019</a:t>
            </a:r>
            <a:endParaRPr lang="it-IT" b="1">
              <a:solidFill>
                <a:srgbClr val="0070C0"/>
              </a:solidFill>
              <a:latin typeface="Bahnschrift" panose="020B0502040204020203" pitchFamily="34" charset="0"/>
            </a:endParaRPr>
          </a:p>
        </p:txBody>
      </p:sp>
      <p:sp>
        <p:nvSpPr>
          <p:cNvPr id="21" name="Titolo 1">
            <a:extLst>
              <a:ext uri="{FF2B5EF4-FFF2-40B4-BE49-F238E27FC236}">
                <a16:creationId xmlns:a16="http://schemas.microsoft.com/office/drawing/2014/main" id="{F9FD32FF-4493-EDB3-7D09-67D0A1119B8B}"/>
              </a:ext>
            </a:extLst>
          </p:cNvPr>
          <p:cNvSpPr txBox="1">
            <a:spLocks/>
          </p:cNvSpPr>
          <p:nvPr/>
        </p:nvSpPr>
        <p:spPr>
          <a:xfrm>
            <a:off x="1074041" y="46996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b="1">
                <a:gradFill>
                  <a:gsLst>
                    <a:gs pos="57500">
                      <a:srgbClr val="598E41">
                        <a:alpha val="70000"/>
                      </a:srgbClr>
                    </a:gs>
                    <a:gs pos="31000">
                      <a:srgbClr val="214881"/>
                    </a:gs>
                    <a:gs pos="84000">
                      <a:srgbClr val="90D400"/>
                    </a:gs>
                  </a:gsLst>
                  <a:lin ang="2700000" scaled="0"/>
                </a:gradFill>
              </a:rPr>
              <a:t>Ricavi</a:t>
            </a:r>
            <a:endParaRPr lang="it-IT" b="1">
              <a:solidFill>
                <a:srgbClr val="90D400"/>
              </a:solidFill>
            </a:endParaRPr>
          </a:p>
        </p:txBody>
      </p:sp>
      <p:graphicFrame>
        <p:nvGraphicFramePr>
          <p:cNvPr id="28" name="Grafico 27">
            <a:extLst>
              <a:ext uri="{FF2B5EF4-FFF2-40B4-BE49-F238E27FC236}">
                <a16:creationId xmlns:a16="http://schemas.microsoft.com/office/drawing/2014/main" id="{51401F32-2C9B-45FF-BBCD-7D54C726A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2408497"/>
              </p:ext>
            </p:extLst>
          </p:nvPr>
        </p:nvGraphicFramePr>
        <p:xfrm>
          <a:off x="480893" y="1403618"/>
          <a:ext cx="6148250" cy="4001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94B05C8-CDD6-AC8A-9811-E56196452344}"/>
              </a:ext>
            </a:extLst>
          </p:cNvPr>
          <p:cNvSpPr txBox="1"/>
          <p:nvPr/>
        </p:nvSpPr>
        <p:spPr>
          <a:xfrm>
            <a:off x="2124485" y="3142906"/>
            <a:ext cx="28610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800">
                <a:solidFill>
                  <a:srgbClr val="202124"/>
                </a:solidFill>
                <a:latin typeface="Bahnschrift" panose="020B0502040204020203" pitchFamily="34" charset="0"/>
              </a:rPr>
              <a:t>591 631 000 </a:t>
            </a:r>
            <a:r>
              <a:rPr lang="it-IT" sz="2800">
                <a:solidFill>
                  <a:srgbClr val="000000"/>
                </a:solidFill>
                <a:latin typeface="Bahnschrift" panose="020B0502040204020203" pitchFamily="34" charset="0"/>
              </a:rPr>
              <a:t>€</a:t>
            </a:r>
            <a:endParaRPr lang="it-IT" sz="280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33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22" grpId="0"/>
      <p:bldP spid="19" grpId="0"/>
      <p:bldP spid="6" grpId="0"/>
      <p:bldGraphic spid="28" grpId="0">
        <p:bldAsOne/>
      </p:bldGraphic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4">
            <a:extLst>
              <a:ext uri="{FF2B5EF4-FFF2-40B4-BE49-F238E27FC236}">
                <a16:creationId xmlns:a16="http://schemas.microsoft.com/office/drawing/2014/main" id="{F260F4D5-9841-222A-3145-16BE714C8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5" r="17495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5" name="Triangolo rettangolo 4">
            <a:extLst>
              <a:ext uri="{FF2B5EF4-FFF2-40B4-BE49-F238E27FC236}">
                <a16:creationId xmlns:a16="http://schemas.microsoft.com/office/drawing/2014/main" id="{9B7F3DEE-7E3B-139C-0712-028E69B06F93}"/>
              </a:ext>
            </a:extLst>
          </p:cNvPr>
          <p:cNvSpPr/>
          <p:nvPr/>
        </p:nvSpPr>
        <p:spPr>
          <a:xfrm rot="10800000" flipH="1">
            <a:off x="0" y="-3"/>
            <a:ext cx="524656" cy="3162927"/>
          </a:xfrm>
          <a:prstGeom prst="rtTriangle">
            <a:avLst/>
          </a:prstGeom>
          <a:solidFill>
            <a:srgbClr val="2B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E2311D3-6B2B-5DF5-FD7A-E081CFA96523}"/>
              </a:ext>
            </a:extLst>
          </p:cNvPr>
          <p:cNvSpPr txBox="1"/>
          <p:nvPr/>
        </p:nvSpPr>
        <p:spPr>
          <a:xfrm>
            <a:off x="131164" y="1802185"/>
            <a:ext cx="5322566" cy="2369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4800" b="1">
                <a:solidFill>
                  <a:srgbClr val="234C89"/>
                </a:solidFill>
                <a:latin typeface="+mj-lt"/>
                <a:ea typeface="+mj-ea"/>
                <a:cs typeface="+mj-cs"/>
              </a:rPr>
              <a:t>ANALISI</a:t>
            </a:r>
          </a:p>
          <a:p>
            <a:pPr algn="ctr">
              <a:spcBef>
                <a:spcPct val="0"/>
              </a:spcBef>
            </a:pPr>
            <a:r>
              <a:rPr lang="en-US" sz="4800" b="1">
                <a:solidFill>
                  <a:srgbClr val="90D400"/>
                </a:solidFill>
                <a:latin typeface="+mj-lt"/>
                <a:ea typeface="+mj-ea"/>
                <a:cs typeface="+mj-cs"/>
              </a:rPr>
              <a:t>DEL BILANCIO</a:t>
            </a:r>
          </a:p>
        </p:txBody>
      </p:sp>
      <p:sp>
        <p:nvSpPr>
          <p:cNvPr id="7" name="Triangolo rettangolo 6">
            <a:extLst>
              <a:ext uri="{FF2B5EF4-FFF2-40B4-BE49-F238E27FC236}">
                <a16:creationId xmlns:a16="http://schemas.microsoft.com/office/drawing/2014/main" id="{4D8834C1-F004-E4EF-3733-535D68D6E37A}"/>
              </a:ext>
            </a:extLst>
          </p:cNvPr>
          <p:cNvSpPr/>
          <p:nvPr/>
        </p:nvSpPr>
        <p:spPr>
          <a:xfrm>
            <a:off x="0" y="4189750"/>
            <a:ext cx="524656" cy="2668250"/>
          </a:xfrm>
          <a:prstGeom prst="rtTriangle">
            <a:avLst/>
          </a:prstGeom>
          <a:solidFill>
            <a:srgbClr val="90D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4897126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05C4BCAF-66F0-C712-9C9D-9ABEF15AF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077" y="1105759"/>
            <a:ext cx="9850605" cy="505796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D6D6B9E-1BAD-F5CB-053B-00D648EC8B3D}"/>
              </a:ext>
            </a:extLst>
          </p:cNvPr>
          <p:cNvSpPr txBox="1"/>
          <p:nvPr/>
        </p:nvSpPr>
        <p:spPr>
          <a:xfrm>
            <a:off x="0" y="37478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>
                <a:solidFill>
                  <a:srgbClr val="234C89"/>
                </a:solidFill>
              </a:rPr>
              <a:t>PIRAMIDE </a:t>
            </a:r>
            <a:r>
              <a:rPr lang="it-IT" sz="4000" b="1">
                <a:solidFill>
                  <a:srgbClr val="90D400"/>
                </a:solidFill>
              </a:rPr>
              <a:t>ROE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D9A2EEFC-EBB4-1303-D45E-9E3EC94D2E53}"/>
              </a:ext>
            </a:extLst>
          </p:cNvPr>
          <p:cNvGrpSpPr/>
          <p:nvPr/>
        </p:nvGrpSpPr>
        <p:grpSpPr>
          <a:xfrm>
            <a:off x="9651081" y="777370"/>
            <a:ext cx="2023093" cy="1156513"/>
            <a:chOff x="9651081" y="777370"/>
            <a:chExt cx="2023093" cy="1156513"/>
          </a:xfrm>
        </p:grpSpPr>
        <p:sp>
          <p:nvSpPr>
            <p:cNvPr id="11" name="Freccia a sinistra 10">
              <a:extLst>
                <a:ext uri="{FF2B5EF4-FFF2-40B4-BE49-F238E27FC236}">
                  <a16:creationId xmlns:a16="http://schemas.microsoft.com/office/drawing/2014/main" id="{7E8CBAC4-421B-B323-EF6E-34539EC578DE}"/>
                </a:ext>
              </a:extLst>
            </p:cNvPr>
            <p:cNvSpPr/>
            <p:nvPr/>
          </p:nvSpPr>
          <p:spPr>
            <a:xfrm>
              <a:off x="9651081" y="777370"/>
              <a:ext cx="2023093" cy="1156513"/>
            </a:xfrm>
            <a:prstGeom prst="leftArrow">
              <a:avLst/>
            </a:prstGeom>
            <a:gradFill>
              <a:gsLst>
                <a:gs pos="0">
                  <a:srgbClr val="9FE600">
                    <a:alpha val="50000"/>
                  </a:srgbClr>
                </a:gs>
                <a:gs pos="100000">
                  <a:srgbClr val="77AC0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F7973835-349B-C641-27B1-28BEBA0967F6}"/>
                </a:ext>
              </a:extLst>
            </p:cNvPr>
            <p:cNvSpPr txBox="1"/>
            <p:nvPr/>
          </p:nvSpPr>
          <p:spPr>
            <a:xfrm>
              <a:off x="10139780" y="1035123"/>
              <a:ext cx="1534394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508000"/>
            </a:effectLst>
          </p:spPr>
          <p:txBody>
            <a:bodyPr wrap="square" rtlCol="0">
              <a:spAutoFit/>
            </a:bodyPr>
            <a:lstStyle/>
            <a:p>
              <a:r>
                <a:rPr lang="it-IT"/>
                <a:t>  </a:t>
              </a:r>
              <a:r>
                <a:rPr lang="it-IT" b="1">
                  <a:solidFill>
                    <a:srgbClr val="1A3864"/>
                  </a:solidFill>
                </a:rPr>
                <a:t>   </a:t>
              </a:r>
              <a:r>
                <a:rPr lang="it-IT" b="1">
                  <a:solidFill>
                    <a:srgbClr val="002060"/>
                  </a:solidFill>
                </a:rPr>
                <a:t>ANNO</a:t>
              </a:r>
            </a:p>
            <a:p>
              <a:r>
                <a:rPr lang="it-IT" b="1">
                  <a:solidFill>
                    <a:srgbClr val="FFFF00"/>
                  </a:solidFill>
                </a:rPr>
                <a:t>2020</a:t>
              </a:r>
              <a:r>
                <a:rPr lang="it-IT">
                  <a:solidFill>
                    <a:srgbClr val="C00000"/>
                  </a:solidFill>
                </a:rPr>
                <a:t> </a:t>
              </a:r>
              <a:r>
                <a:rPr lang="it-IT">
                  <a:solidFill>
                    <a:srgbClr val="002060"/>
                  </a:solidFill>
                </a:rPr>
                <a:t>|</a:t>
              </a:r>
              <a:r>
                <a:rPr lang="it-IT"/>
                <a:t> </a:t>
              </a:r>
              <a:r>
                <a:rPr lang="it-IT" b="1"/>
                <a:t>2019</a:t>
              </a:r>
            </a:p>
          </p:txBody>
        </p:sp>
      </p:grpSp>
      <p:pic>
        <p:nvPicPr>
          <p:cNvPr id="41" name="Elemento grafico 40">
            <a:hlinkClick r:id="rId4" action="ppaction://hlinksldjump"/>
            <a:extLst>
              <a:ext uri="{FF2B5EF4-FFF2-40B4-BE49-F238E27FC236}">
                <a16:creationId xmlns:a16="http://schemas.microsoft.com/office/drawing/2014/main" id="{C6EB653B-7708-6FA9-DF6A-125519A29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595533" y="6258952"/>
            <a:ext cx="500221" cy="500221"/>
          </a:xfrm>
          <a:prstGeom prst="rect">
            <a:avLst/>
          </a:prstGeom>
        </p:spPr>
      </p:pic>
      <p:pic>
        <p:nvPicPr>
          <p:cNvPr id="55" name="Elemento grafico 54">
            <a:hlinkClick r:id="rId7" action="ppaction://hlinksldjump"/>
            <a:extLst>
              <a:ext uri="{FF2B5EF4-FFF2-40B4-BE49-F238E27FC236}">
                <a16:creationId xmlns:a16="http://schemas.microsoft.com/office/drawing/2014/main" id="{5F34C94E-9F2D-E7F8-40B3-4FEC73D4F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2113422" y="6298635"/>
            <a:ext cx="420856" cy="420856"/>
          </a:xfrm>
          <a:prstGeom prst="rect">
            <a:avLst/>
          </a:prstGeom>
        </p:spPr>
      </p:pic>
      <p:pic>
        <p:nvPicPr>
          <p:cNvPr id="57" name="Elemento grafico 56">
            <a:hlinkClick r:id="rId10" action="ppaction://hlinksldjump"/>
            <a:extLst>
              <a:ext uri="{FF2B5EF4-FFF2-40B4-BE49-F238E27FC236}">
                <a16:creationId xmlns:a16="http://schemas.microsoft.com/office/drawing/2014/main" id="{5064CBC8-3681-06EF-2AA8-913BC5C97B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630077" y="6298637"/>
            <a:ext cx="420854" cy="420854"/>
          </a:xfrm>
          <a:prstGeom prst="rect">
            <a:avLst/>
          </a:prstGeom>
        </p:spPr>
      </p:pic>
      <p:pic>
        <p:nvPicPr>
          <p:cNvPr id="59" name="Elemento grafico 58">
            <a:hlinkClick r:id="rId13" action="ppaction://hlinksldjump"/>
            <a:extLst>
              <a:ext uri="{FF2B5EF4-FFF2-40B4-BE49-F238E27FC236}">
                <a16:creationId xmlns:a16="http://schemas.microsoft.com/office/drawing/2014/main" id="{9B8521EA-DAD8-30AF-0697-593E5CD2D1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125734" y="6298637"/>
            <a:ext cx="420854" cy="420854"/>
          </a:xfrm>
          <a:prstGeom prst="rect">
            <a:avLst/>
          </a:prstGeom>
        </p:spPr>
      </p:pic>
      <p:pic>
        <p:nvPicPr>
          <p:cNvPr id="60" name="Elemento grafico 59">
            <a:hlinkClick r:id="rId16" action="ppaction://hlinksldjump"/>
            <a:extLst>
              <a:ext uri="{FF2B5EF4-FFF2-40B4-BE49-F238E27FC236}">
                <a16:creationId xmlns:a16="http://schemas.microsoft.com/office/drawing/2014/main" id="{696E4E1E-4195-41EF-D350-C0DD930B921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137435" y="6298637"/>
            <a:ext cx="420854" cy="42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Elemento grafico 40">
            <a:hlinkClick r:id="rId4" action="ppaction://hlinksldjump"/>
            <a:extLst>
              <a:ext uri="{FF2B5EF4-FFF2-40B4-BE49-F238E27FC236}">
                <a16:creationId xmlns:a16="http://schemas.microsoft.com/office/drawing/2014/main" id="{C6EB653B-7708-6FA9-DF6A-125519A29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595533" y="6258952"/>
            <a:ext cx="500221" cy="500221"/>
          </a:xfrm>
          <a:prstGeom prst="rect">
            <a:avLst/>
          </a:prstGeom>
        </p:spPr>
      </p:pic>
      <p:pic>
        <p:nvPicPr>
          <p:cNvPr id="55" name="Elemento grafico 54">
            <a:hlinkClick r:id="rId7" action="ppaction://hlinksldjump"/>
            <a:extLst>
              <a:ext uri="{FF2B5EF4-FFF2-40B4-BE49-F238E27FC236}">
                <a16:creationId xmlns:a16="http://schemas.microsoft.com/office/drawing/2014/main" id="{5F34C94E-9F2D-E7F8-40B3-4FEC73D4F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2113422" y="6298635"/>
            <a:ext cx="420856" cy="420856"/>
          </a:xfrm>
          <a:prstGeom prst="rect">
            <a:avLst/>
          </a:prstGeom>
        </p:spPr>
      </p:pic>
      <p:pic>
        <p:nvPicPr>
          <p:cNvPr id="57" name="Elemento grafico 56">
            <a:hlinkClick r:id="rId10" action="ppaction://hlinksldjump"/>
            <a:extLst>
              <a:ext uri="{FF2B5EF4-FFF2-40B4-BE49-F238E27FC236}">
                <a16:creationId xmlns:a16="http://schemas.microsoft.com/office/drawing/2014/main" id="{5064CBC8-3681-06EF-2AA8-913BC5C97B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630077" y="6298637"/>
            <a:ext cx="420854" cy="420854"/>
          </a:xfrm>
          <a:prstGeom prst="rect">
            <a:avLst/>
          </a:prstGeom>
        </p:spPr>
      </p:pic>
      <p:pic>
        <p:nvPicPr>
          <p:cNvPr id="59" name="Elemento grafico 58">
            <a:hlinkClick r:id="rId13" action="ppaction://hlinksldjump"/>
            <a:extLst>
              <a:ext uri="{FF2B5EF4-FFF2-40B4-BE49-F238E27FC236}">
                <a16:creationId xmlns:a16="http://schemas.microsoft.com/office/drawing/2014/main" id="{9B8521EA-DAD8-30AF-0697-593E5CD2D1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125734" y="6298637"/>
            <a:ext cx="420854" cy="420854"/>
          </a:xfrm>
          <a:prstGeom prst="rect">
            <a:avLst/>
          </a:prstGeom>
        </p:spPr>
      </p:pic>
      <p:pic>
        <p:nvPicPr>
          <p:cNvPr id="60" name="Elemento grafico 59">
            <a:hlinkClick r:id="rId16" action="ppaction://hlinksldjump"/>
            <a:extLst>
              <a:ext uri="{FF2B5EF4-FFF2-40B4-BE49-F238E27FC236}">
                <a16:creationId xmlns:a16="http://schemas.microsoft.com/office/drawing/2014/main" id="{696E4E1E-4195-41EF-D350-C0DD930B921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137435" y="6298637"/>
            <a:ext cx="420854" cy="420854"/>
          </a:xfrm>
          <a:prstGeom prst="rect">
            <a:avLst/>
          </a:prstGeom>
        </p:spPr>
      </p:pic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2441B014-E17F-37CD-A7FF-54B9B9A76C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5021028"/>
              </p:ext>
            </p:extLst>
          </p:nvPr>
        </p:nvGraphicFramePr>
        <p:xfrm>
          <a:off x="834672" y="1412323"/>
          <a:ext cx="5127210" cy="4122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A1BE67C9-00C9-3983-746C-AA73A0C64D27}"/>
              </a:ext>
            </a:extLst>
          </p:cNvPr>
          <p:cNvSpPr txBox="1"/>
          <p:nvPr/>
        </p:nvSpPr>
        <p:spPr>
          <a:xfrm>
            <a:off x="0" y="37478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>
                <a:solidFill>
                  <a:srgbClr val="234C89"/>
                </a:solidFill>
              </a:rPr>
              <a:t>ANALISI </a:t>
            </a:r>
            <a:r>
              <a:rPr lang="it-IT" sz="4000" b="1">
                <a:solidFill>
                  <a:srgbClr val="90D400"/>
                </a:solidFill>
              </a:rPr>
              <a:t>PROFILO FINANZIARIO</a:t>
            </a:r>
          </a:p>
        </p:txBody>
      </p:sp>
      <p:grpSp>
        <p:nvGrpSpPr>
          <p:cNvPr id="74" name="Group 63">
            <a:extLst>
              <a:ext uri="{FF2B5EF4-FFF2-40B4-BE49-F238E27FC236}">
                <a16:creationId xmlns:a16="http://schemas.microsoft.com/office/drawing/2014/main" id="{8EF6A068-D1CC-C01D-1C0A-6B726F10BD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9075" y="2065338"/>
            <a:ext cx="4787900" cy="2816225"/>
            <a:chOff x="4138" y="1301"/>
            <a:chExt cx="3016" cy="1774"/>
          </a:xfrm>
        </p:grpSpPr>
        <p:sp>
          <p:nvSpPr>
            <p:cNvPr id="75" name="AutoShape 62">
              <a:extLst>
                <a:ext uri="{FF2B5EF4-FFF2-40B4-BE49-F238E27FC236}">
                  <a16:creationId xmlns:a16="http://schemas.microsoft.com/office/drawing/2014/main" id="{DA498ACF-2F52-3899-C2FE-4B4F7B029E1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38" y="1301"/>
              <a:ext cx="3016" cy="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6" name="Rectangle 64">
              <a:extLst>
                <a:ext uri="{FF2B5EF4-FFF2-40B4-BE49-F238E27FC236}">
                  <a16:creationId xmlns:a16="http://schemas.microsoft.com/office/drawing/2014/main" id="{91B5E207-DA05-8754-D570-22C23E68958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42" y="1315"/>
              <a:ext cx="998" cy="231"/>
            </a:xfrm>
            <a:prstGeom prst="round1Rect">
              <a:avLst>
                <a:gd name="adj" fmla="val 50000"/>
              </a:avLst>
            </a:prstGeom>
            <a:solidFill>
              <a:srgbClr val="90D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7" name="Rectangle 65">
              <a:extLst>
                <a:ext uri="{FF2B5EF4-FFF2-40B4-BE49-F238E27FC236}">
                  <a16:creationId xmlns:a16="http://schemas.microsoft.com/office/drawing/2014/main" id="{8A22E783-994D-7119-18FF-69EA40CB5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0" y="1315"/>
              <a:ext cx="999" cy="231"/>
            </a:xfrm>
            <a:prstGeom prst="rect">
              <a:avLst/>
            </a:prstGeom>
            <a:solidFill>
              <a:srgbClr val="90D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8" name="Rectangle 66">
              <a:extLst>
                <a:ext uri="{FF2B5EF4-FFF2-40B4-BE49-F238E27FC236}">
                  <a16:creationId xmlns:a16="http://schemas.microsoft.com/office/drawing/2014/main" id="{4F680640-FB0B-BA96-7F83-47DF95AFB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9" y="1315"/>
              <a:ext cx="999" cy="231"/>
            </a:xfrm>
            <a:prstGeom prst="round1Rect">
              <a:avLst>
                <a:gd name="adj" fmla="val 50000"/>
              </a:avLst>
            </a:prstGeom>
            <a:solidFill>
              <a:srgbClr val="90D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9" name="Rectangle 67">
              <a:extLst>
                <a:ext uri="{FF2B5EF4-FFF2-40B4-BE49-F238E27FC236}">
                  <a16:creationId xmlns:a16="http://schemas.microsoft.com/office/drawing/2014/main" id="{5E3B3C18-F397-1F18-C49E-96395B386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2" y="1546"/>
              <a:ext cx="998" cy="211"/>
            </a:xfrm>
            <a:prstGeom prst="rect">
              <a:avLst/>
            </a:prstGeom>
            <a:solidFill>
              <a:srgbClr val="DBE9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1" name="Rectangle 68">
              <a:extLst>
                <a:ext uri="{FF2B5EF4-FFF2-40B4-BE49-F238E27FC236}">
                  <a16:creationId xmlns:a16="http://schemas.microsoft.com/office/drawing/2014/main" id="{415004DF-8C46-9466-2DD5-BF9801EA1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0" y="1546"/>
              <a:ext cx="999" cy="211"/>
            </a:xfrm>
            <a:prstGeom prst="rect">
              <a:avLst/>
            </a:prstGeom>
            <a:solidFill>
              <a:srgbClr val="DBE9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2" name="Rectangle 69">
              <a:extLst>
                <a:ext uri="{FF2B5EF4-FFF2-40B4-BE49-F238E27FC236}">
                  <a16:creationId xmlns:a16="http://schemas.microsoft.com/office/drawing/2014/main" id="{613E65FB-44FD-E2B8-C611-1B37E8A9C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9" y="1546"/>
              <a:ext cx="999" cy="211"/>
            </a:xfrm>
            <a:prstGeom prst="rect">
              <a:avLst/>
            </a:prstGeom>
            <a:solidFill>
              <a:srgbClr val="DBE9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3" name="Rectangle 70">
              <a:extLst>
                <a:ext uri="{FF2B5EF4-FFF2-40B4-BE49-F238E27FC236}">
                  <a16:creationId xmlns:a16="http://schemas.microsoft.com/office/drawing/2014/main" id="{B698C591-A3C0-1F95-FEC0-75486978C9A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142" y="1757"/>
              <a:ext cx="998" cy="212"/>
            </a:xfrm>
            <a:prstGeom prst="round1Rect">
              <a:avLst>
                <a:gd name="adj" fmla="val 50000"/>
              </a:avLst>
            </a:prstGeom>
            <a:solidFill>
              <a:srgbClr val="EEF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4" name="Rectangle 71">
              <a:extLst>
                <a:ext uri="{FF2B5EF4-FFF2-40B4-BE49-F238E27FC236}">
                  <a16:creationId xmlns:a16="http://schemas.microsoft.com/office/drawing/2014/main" id="{A011A521-69E4-ACCC-4EA5-02435C228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0" y="1757"/>
              <a:ext cx="999" cy="212"/>
            </a:xfrm>
            <a:prstGeom prst="rect">
              <a:avLst/>
            </a:prstGeom>
            <a:solidFill>
              <a:srgbClr val="EEF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5" name="Rectangle 72">
              <a:extLst>
                <a:ext uri="{FF2B5EF4-FFF2-40B4-BE49-F238E27FC236}">
                  <a16:creationId xmlns:a16="http://schemas.microsoft.com/office/drawing/2014/main" id="{24D6D9C3-FADD-7C05-131A-4E3F5AA7EDA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39" y="1757"/>
              <a:ext cx="999" cy="212"/>
            </a:xfrm>
            <a:prstGeom prst="round1Rect">
              <a:avLst>
                <a:gd name="adj" fmla="val 50000"/>
              </a:avLst>
            </a:prstGeom>
            <a:solidFill>
              <a:srgbClr val="EEF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6" name="Rectangle 73">
              <a:extLst>
                <a:ext uri="{FF2B5EF4-FFF2-40B4-BE49-F238E27FC236}">
                  <a16:creationId xmlns:a16="http://schemas.microsoft.com/office/drawing/2014/main" id="{22BC1587-77D6-B0CA-8C16-10783E5EEF7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42" y="2180"/>
              <a:ext cx="998" cy="211"/>
            </a:xfrm>
            <a:prstGeom prst="round1Rect">
              <a:avLst>
                <a:gd name="adj" fmla="val 50000"/>
              </a:avLst>
            </a:prstGeom>
            <a:solidFill>
              <a:srgbClr val="DBE9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7" name="Rectangle 74">
              <a:extLst>
                <a:ext uri="{FF2B5EF4-FFF2-40B4-BE49-F238E27FC236}">
                  <a16:creationId xmlns:a16="http://schemas.microsoft.com/office/drawing/2014/main" id="{67F0068E-346E-C1BA-CFEF-114132619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0" y="2180"/>
              <a:ext cx="999" cy="211"/>
            </a:xfrm>
            <a:prstGeom prst="rect">
              <a:avLst/>
            </a:prstGeom>
            <a:solidFill>
              <a:srgbClr val="DBE9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8" name="Rectangle 75">
              <a:extLst>
                <a:ext uri="{FF2B5EF4-FFF2-40B4-BE49-F238E27FC236}">
                  <a16:creationId xmlns:a16="http://schemas.microsoft.com/office/drawing/2014/main" id="{12220716-D245-DBF7-CDA7-F0343A17F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9" y="2180"/>
              <a:ext cx="999" cy="211"/>
            </a:xfrm>
            <a:prstGeom prst="round1Rect">
              <a:avLst>
                <a:gd name="adj" fmla="val 50000"/>
              </a:avLst>
            </a:prstGeom>
            <a:solidFill>
              <a:srgbClr val="DBE9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9" name="Rectangle 76">
              <a:extLst>
                <a:ext uri="{FF2B5EF4-FFF2-40B4-BE49-F238E27FC236}">
                  <a16:creationId xmlns:a16="http://schemas.microsoft.com/office/drawing/2014/main" id="{4E12453B-817B-D37F-17E0-AB759D739B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142" y="2391"/>
              <a:ext cx="998" cy="211"/>
            </a:xfrm>
            <a:prstGeom prst="round1Rect">
              <a:avLst>
                <a:gd name="adj" fmla="val 50000"/>
              </a:avLst>
            </a:prstGeom>
            <a:solidFill>
              <a:srgbClr val="EEF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0" name="Rectangle 77">
              <a:extLst>
                <a:ext uri="{FF2B5EF4-FFF2-40B4-BE49-F238E27FC236}">
                  <a16:creationId xmlns:a16="http://schemas.microsoft.com/office/drawing/2014/main" id="{9EA320FF-476F-A793-C9CC-9732D6DD0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0" y="2391"/>
              <a:ext cx="999" cy="211"/>
            </a:xfrm>
            <a:prstGeom prst="rect">
              <a:avLst/>
            </a:prstGeom>
            <a:solidFill>
              <a:srgbClr val="EEF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1" name="Rectangle 78">
              <a:extLst>
                <a:ext uri="{FF2B5EF4-FFF2-40B4-BE49-F238E27FC236}">
                  <a16:creationId xmlns:a16="http://schemas.microsoft.com/office/drawing/2014/main" id="{F91027D0-4B21-CE90-B931-C9EDE35DE7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139" y="2391"/>
              <a:ext cx="999" cy="211"/>
            </a:xfrm>
            <a:prstGeom prst="round1Rect">
              <a:avLst>
                <a:gd name="adj" fmla="val 50000"/>
              </a:avLst>
            </a:prstGeom>
            <a:solidFill>
              <a:srgbClr val="EEF4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2" name="Rectangle 79">
              <a:extLst>
                <a:ext uri="{FF2B5EF4-FFF2-40B4-BE49-F238E27FC236}">
                  <a16:creationId xmlns:a16="http://schemas.microsoft.com/office/drawing/2014/main" id="{47C898E7-700A-C389-B8B7-499065CB4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2" y="2814"/>
              <a:ext cx="1165" cy="21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DBE9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3" name="Rectangle 80">
              <a:extLst>
                <a:ext uri="{FF2B5EF4-FFF2-40B4-BE49-F238E27FC236}">
                  <a16:creationId xmlns:a16="http://schemas.microsoft.com/office/drawing/2014/main" id="{009F1AB9-E1EC-D1F1-603A-1EA5747F6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0" y="2814"/>
              <a:ext cx="999" cy="211"/>
            </a:xfrm>
            <a:prstGeom prst="rect">
              <a:avLst/>
            </a:prstGeom>
            <a:solidFill>
              <a:srgbClr val="DBE9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4" name="Rectangle 81">
              <a:extLst>
                <a:ext uri="{FF2B5EF4-FFF2-40B4-BE49-F238E27FC236}">
                  <a16:creationId xmlns:a16="http://schemas.microsoft.com/office/drawing/2014/main" id="{8E8638B9-088E-D41A-EC4D-AE7C58C04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5" y="2814"/>
              <a:ext cx="1273" cy="21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DBE9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5" name="Line 82">
              <a:extLst>
                <a:ext uri="{FF2B5EF4-FFF2-40B4-BE49-F238E27FC236}">
                  <a16:creationId xmlns:a16="http://schemas.microsoft.com/office/drawing/2014/main" id="{9958603C-1514-1CEA-2C50-0DDE02686B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0" y="1312"/>
              <a:ext cx="0" cy="1717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6" name="Line 83">
              <a:extLst>
                <a:ext uri="{FF2B5EF4-FFF2-40B4-BE49-F238E27FC236}">
                  <a16:creationId xmlns:a16="http://schemas.microsoft.com/office/drawing/2014/main" id="{B2C5C082-BD4E-244B-5B5A-3B2AF16C43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39" y="1312"/>
              <a:ext cx="0" cy="1717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7" name="Line 84">
              <a:extLst>
                <a:ext uri="{FF2B5EF4-FFF2-40B4-BE49-F238E27FC236}">
                  <a16:creationId xmlns:a16="http://schemas.microsoft.com/office/drawing/2014/main" id="{226E772E-9AFD-1FE6-7EDD-ECC897BB13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8" y="1546"/>
              <a:ext cx="3004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8" name="Line 85">
              <a:extLst>
                <a:ext uri="{FF2B5EF4-FFF2-40B4-BE49-F238E27FC236}">
                  <a16:creationId xmlns:a16="http://schemas.microsoft.com/office/drawing/2014/main" id="{05A2EA31-CB48-EA36-AA45-0A89F3CB7F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8" y="1757"/>
              <a:ext cx="3004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9" name="Line 86">
              <a:extLst>
                <a:ext uri="{FF2B5EF4-FFF2-40B4-BE49-F238E27FC236}">
                  <a16:creationId xmlns:a16="http://schemas.microsoft.com/office/drawing/2014/main" id="{C8DC1821-BFE0-E4EA-AEA8-029FD70A14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8" y="1969"/>
              <a:ext cx="3004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0" name="Line 87">
              <a:extLst>
                <a:ext uri="{FF2B5EF4-FFF2-40B4-BE49-F238E27FC236}">
                  <a16:creationId xmlns:a16="http://schemas.microsoft.com/office/drawing/2014/main" id="{641BDCC2-A7AD-2B29-2BCC-E89CED2065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8" y="2180"/>
              <a:ext cx="3004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1" name="Line 88">
              <a:extLst>
                <a:ext uri="{FF2B5EF4-FFF2-40B4-BE49-F238E27FC236}">
                  <a16:creationId xmlns:a16="http://schemas.microsoft.com/office/drawing/2014/main" id="{11169FD6-E55D-3AE7-1FBA-0E456CFC9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8" y="2391"/>
              <a:ext cx="3004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2" name="Line 89">
              <a:extLst>
                <a:ext uri="{FF2B5EF4-FFF2-40B4-BE49-F238E27FC236}">
                  <a16:creationId xmlns:a16="http://schemas.microsoft.com/office/drawing/2014/main" id="{FBF1AA40-C559-F10F-0BA0-0FF9F6BDAD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8" y="2602"/>
              <a:ext cx="3004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3" name="Line 90">
              <a:extLst>
                <a:ext uri="{FF2B5EF4-FFF2-40B4-BE49-F238E27FC236}">
                  <a16:creationId xmlns:a16="http://schemas.microsoft.com/office/drawing/2014/main" id="{7FA9B6DA-62BB-4905-F853-5504578005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8" y="2814"/>
              <a:ext cx="3004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4" name="Line 91">
              <a:extLst>
                <a:ext uri="{FF2B5EF4-FFF2-40B4-BE49-F238E27FC236}">
                  <a16:creationId xmlns:a16="http://schemas.microsoft.com/office/drawing/2014/main" id="{83C590E2-D3C6-E6DD-B8CF-89026828B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2" y="1312"/>
              <a:ext cx="0" cy="1717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5" name="Line 92">
              <a:extLst>
                <a:ext uri="{FF2B5EF4-FFF2-40B4-BE49-F238E27FC236}">
                  <a16:creationId xmlns:a16="http://schemas.microsoft.com/office/drawing/2014/main" id="{33C26709-23D6-B4A9-F840-22D7B64DB3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38" y="1312"/>
              <a:ext cx="0" cy="1717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6" name="Line 93">
              <a:extLst>
                <a:ext uri="{FF2B5EF4-FFF2-40B4-BE49-F238E27FC236}">
                  <a16:creationId xmlns:a16="http://schemas.microsoft.com/office/drawing/2014/main" id="{B37FEC4D-8339-C04C-5A0C-5F156707A6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8" y="1315"/>
              <a:ext cx="3004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7" name="Line 94">
              <a:extLst>
                <a:ext uri="{FF2B5EF4-FFF2-40B4-BE49-F238E27FC236}">
                  <a16:creationId xmlns:a16="http://schemas.microsoft.com/office/drawing/2014/main" id="{D92B715A-0721-CCB2-CA63-C033808F06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8" y="3025"/>
              <a:ext cx="3004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8" name="Rectangle 95">
              <a:extLst>
                <a:ext uri="{FF2B5EF4-FFF2-40B4-BE49-F238E27FC236}">
                  <a16:creationId xmlns:a16="http://schemas.microsoft.com/office/drawing/2014/main" id="{89C57FAC-B42E-9E8E-14A8-2614886B1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0" y="1343"/>
              <a:ext cx="907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8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rebuchet MS" panose="020B0603020202020204" pitchFamily="34" charset="0"/>
                </a:rPr>
                <a:t>Nome indice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9" name="Rectangle 96">
              <a:extLst>
                <a:ext uri="{FF2B5EF4-FFF2-40B4-BE49-F238E27FC236}">
                  <a16:creationId xmlns:a16="http://schemas.microsoft.com/office/drawing/2014/main" id="{8249CBB2-C870-10B0-D31C-0EB9A8DEA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8" y="1343"/>
              <a:ext cx="406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8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rebuchet MS" panose="020B0603020202020204" pitchFamily="34" charset="0"/>
                </a:rPr>
                <a:t>2020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0" name="Rectangle 97">
              <a:extLst>
                <a:ext uri="{FF2B5EF4-FFF2-40B4-BE49-F238E27FC236}">
                  <a16:creationId xmlns:a16="http://schemas.microsoft.com/office/drawing/2014/main" id="{C76BE4B8-E826-7055-1081-F09EA7FD3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7" y="1343"/>
              <a:ext cx="406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8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rebuchet MS" panose="020B0603020202020204" pitchFamily="34" charset="0"/>
                </a:rPr>
                <a:t>2019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98">
              <a:extLst>
                <a:ext uri="{FF2B5EF4-FFF2-40B4-BE49-F238E27FC236}">
                  <a16:creationId xmlns:a16="http://schemas.microsoft.com/office/drawing/2014/main" id="{82ADB0FA-1A96-0E86-12BF-1F9426F77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0" y="1574"/>
              <a:ext cx="271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</a:rPr>
                <a:t>MS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" name="Rectangle 99">
              <a:extLst>
                <a:ext uri="{FF2B5EF4-FFF2-40B4-BE49-F238E27FC236}">
                  <a16:creationId xmlns:a16="http://schemas.microsoft.com/office/drawing/2014/main" id="{7A92E6F5-413B-7A45-86BF-DFCB9046C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1644"/>
              <a:ext cx="108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1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</a:rPr>
                <a:t>1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" name="Rectangle 100">
              <a:extLst>
                <a:ext uri="{FF2B5EF4-FFF2-40B4-BE49-F238E27FC236}">
                  <a16:creationId xmlns:a16="http://schemas.microsoft.com/office/drawing/2014/main" id="{548E538D-5ABE-C02B-A2D8-05331D85A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8" y="1575"/>
              <a:ext cx="109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</a:rPr>
                <a:t>-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" name="Rectangle 101">
              <a:extLst>
                <a:ext uri="{FF2B5EF4-FFF2-40B4-BE49-F238E27FC236}">
                  <a16:creationId xmlns:a16="http://schemas.microsoft.com/office/drawing/2014/main" id="{03F58D62-412C-70D2-5E4B-9D131ED6F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9" y="1575"/>
              <a:ext cx="800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</a:rPr>
                <a:t>453.088.150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" name="Rectangle 102">
              <a:extLst>
                <a:ext uri="{FF2B5EF4-FFF2-40B4-BE49-F238E27FC236}">
                  <a16:creationId xmlns:a16="http://schemas.microsoft.com/office/drawing/2014/main" id="{7D5CFAC2-2622-EA6A-ADE6-8A0724865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7" y="1575"/>
              <a:ext cx="109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</a:rPr>
                <a:t>-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6" name="Rectangle 103">
              <a:extLst>
                <a:ext uri="{FF2B5EF4-FFF2-40B4-BE49-F238E27FC236}">
                  <a16:creationId xmlns:a16="http://schemas.microsoft.com/office/drawing/2014/main" id="{CC34AE43-B49D-79F1-8E1F-EF7F6B63B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8" y="1575"/>
              <a:ext cx="800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</a:rPr>
                <a:t>207.043.810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7" name="Rectangle 104">
              <a:extLst>
                <a:ext uri="{FF2B5EF4-FFF2-40B4-BE49-F238E27FC236}">
                  <a16:creationId xmlns:a16="http://schemas.microsoft.com/office/drawing/2014/main" id="{2EC61B80-6362-852B-3D63-C54AD4955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0" y="1785"/>
              <a:ext cx="271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</a:rPr>
                <a:t>MS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" name="Rectangle 105">
              <a:extLst>
                <a:ext uri="{FF2B5EF4-FFF2-40B4-BE49-F238E27FC236}">
                  <a16:creationId xmlns:a16="http://schemas.microsoft.com/office/drawing/2014/main" id="{1F78FBE6-FAC1-4CA9-20D3-76CCA005F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1856"/>
              <a:ext cx="108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1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</a:rPr>
                <a:t>2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" name="Rectangle 106">
              <a:extLst>
                <a:ext uri="{FF2B5EF4-FFF2-40B4-BE49-F238E27FC236}">
                  <a16:creationId xmlns:a16="http://schemas.microsoft.com/office/drawing/2014/main" id="{BA105D4B-8078-30F5-8974-D5ACAB56C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8" y="1786"/>
              <a:ext cx="726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</a:rPr>
                <a:t>31.751.850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0" name="Rectangle 107">
              <a:extLst>
                <a:ext uri="{FF2B5EF4-FFF2-40B4-BE49-F238E27FC236}">
                  <a16:creationId xmlns:a16="http://schemas.microsoft.com/office/drawing/2014/main" id="{06A6284D-57CF-3D4D-5E88-3383F9533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7" y="1786"/>
              <a:ext cx="109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</a:rPr>
                <a:t>-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1" name="Rectangle 108">
              <a:extLst>
                <a:ext uri="{FF2B5EF4-FFF2-40B4-BE49-F238E27FC236}">
                  <a16:creationId xmlns:a16="http://schemas.microsoft.com/office/drawing/2014/main" id="{F01C4950-1176-C7F4-A3F8-E86A6B2EC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8" y="1786"/>
              <a:ext cx="739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</a:rPr>
                <a:t>161.304.825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2" name="Rectangle 109">
              <a:extLst>
                <a:ext uri="{FF2B5EF4-FFF2-40B4-BE49-F238E27FC236}">
                  <a16:creationId xmlns:a16="http://schemas.microsoft.com/office/drawing/2014/main" id="{30889B2C-084E-F17E-D851-D394CC437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0" y="2209"/>
              <a:ext cx="477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</a:rPr>
                <a:t>MaTes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" name="Rectangle 110">
              <a:extLst>
                <a:ext uri="{FF2B5EF4-FFF2-40B4-BE49-F238E27FC236}">
                  <a16:creationId xmlns:a16="http://schemas.microsoft.com/office/drawing/2014/main" id="{18D0B3BF-9FCC-9A49-EF1B-D73BD73A6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8" y="2209"/>
              <a:ext cx="726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</a:rPr>
                <a:t>15.570.068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4" name="Rectangle 111">
              <a:extLst>
                <a:ext uri="{FF2B5EF4-FFF2-40B4-BE49-F238E27FC236}">
                  <a16:creationId xmlns:a16="http://schemas.microsoft.com/office/drawing/2014/main" id="{7189C60D-E32D-E227-A9C3-BF4871BC1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7" y="2209"/>
              <a:ext cx="109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</a:rPr>
                <a:t>-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112">
              <a:extLst>
                <a:ext uri="{FF2B5EF4-FFF2-40B4-BE49-F238E27FC236}">
                  <a16:creationId xmlns:a16="http://schemas.microsoft.com/office/drawing/2014/main" id="{7ABEF148-DC46-5139-8005-155853B36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8" y="2209"/>
              <a:ext cx="739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</a:rPr>
                <a:t>184.347.050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6" name="Rectangle 113">
              <a:extLst>
                <a:ext uri="{FF2B5EF4-FFF2-40B4-BE49-F238E27FC236}">
                  <a16:creationId xmlns:a16="http://schemas.microsoft.com/office/drawing/2014/main" id="{DB372FD5-5D3C-38B9-5255-CA21576FD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0" y="2420"/>
              <a:ext cx="341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</a:rPr>
                <a:t>CUR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7" name="Rectangle 114">
              <a:extLst>
                <a:ext uri="{FF2B5EF4-FFF2-40B4-BE49-F238E27FC236}">
                  <a16:creationId xmlns:a16="http://schemas.microsoft.com/office/drawing/2014/main" id="{B7A15AD4-EDA3-1F52-523B-6C80B3699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8" y="2420"/>
              <a:ext cx="25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</a:rPr>
                <a:t>1,07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8" name="Rectangle 115">
              <a:extLst>
                <a:ext uri="{FF2B5EF4-FFF2-40B4-BE49-F238E27FC236}">
                  <a16:creationId xmlns:a16="http://schemas.microsoft.com/office/drawing/2014/main" id="{34FEE6AF-28F2-2C0F-7771-1D582054F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7" y="2420"/>
              <a:ext cx="25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</a:rPr>
                <a:t>0,76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9" name="Rectangle 116">
              <a:extLst>
                <a:ext uri="{FF2B5EF4-FFF2-40B4-BE49-F238E27FC236}">
                  <a16:creationId xmlns:a16="http://schemas.microsoft.com/office/drawing/2014/main" id="{ABBEB2CD-23CF-B49C-A423-16F85B6E9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0" y="2843"/>
              <a:ext cx="277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</a:rPr>
                <a:t>ICF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0" name="Rectangle 117">
              <a:extLst>
                <a:ext uri="{FF2B5EF4-FFF2-40B4-BE49-F238E27FC236}">
                  <a16:creationId xmlns:a16="http://schemas.microsoft.com/office/drawing/2014/main" id="{DD909418-2D0A-C7D6-3751-08C8D72FD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8" y="2843"/>
              <a:ext cx="33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</a:rPr>
                <a:t>16,23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1" name="Rectangle 118">
              <a:extLst>
                <a:ext uri="{FF2B5EF4-FFF2-40B4-BE49-F238E27FC236}">
                  <a16:creationId xmlns:a16="http://schemas.microsoft.com/office/drawing/2014/main" id="{DE303609-0B4A-9FA8-EFFF-E0C0C9F2A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7" y="2843"/>
              <a:ext cx="109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</a:rPr>
                <a:t>-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2" name="Rectangle 119">
              <a:extLst>
                <a:ext uri="{FF2B5EF4-FFF2-40B4-BE49-F238E27FC236}">
                  <a16:creationId xmlns:a16="http://schemas.microsoft.com/office/drawing/2014/main" id="{EAA976B5-AA31-8951-A6C8-9442D0F4D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8" y="2843"/>
              <a:ext cx="33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altLang="it-IT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venir Next LT Pro" panose="020B0504020202020204" pitchFamily="34" charset="0"/>
                </a:rPr>
                <a:t>15,35</a:t>
              </a:r>
              <a:endPara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8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hlinkClick r:id="rId4" action="ppaction://hlinksldjump"/>
            <a:extLst>
              <a:ext uri="{FF2B5EF4-FFF2-40B4-BE49-F238E27FC236}">
                <a16:creationId xmlns:a16="http://schemas.microsoft.com/office/drawing/2014/main" id="{5DF86069-4C01-12FF-7ABF-2000AF291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595533" y="6258952"/>
            <a:ext cx="500221" cy="500221"/>
          </a:xfrm>
          <a:prstGeom prst="rect">
            <a:avLst/>
          </a:prstGeom>
        </p:spPr>
      </p:pic>
      <p:pic>
        <p:nvPicPr>
          <p:cNvPr id="13" name="Elemento grafico 12">
            <a:hlinkClick r:id="rId7" action="ppaction://hlinksldjump"/>
            <a:extLst>
              <a:ext uri="{FF2B5EF4-FFF2-40B4-BE49-F238E27FC236}">
                <a16:creationId xmlns:a16="http://schemas.microsoft.com/office/drawing/2014/main" id="{2E3F2368-6B58-B7E2-10C4-3F0FC245AE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2113422" y="6298635"/>
            <a:ext cx="420856" cy="420856"/>
          </a:xfrm>
          <a:prstGeom prst="rect">
            <a:avLst/>
          </a:prstGeom>
        </p:spPr>
      </p:pic>
      <p:pic>
        <p:nvPicPr>
          <p:cNvPr id="14" name="Elemento grafico 13">
            <a:hlinkClick r:id="rId10" action="ppaction://hlinksldjump"/>
            <a:extLst>
              <a:ext uri="{FF2B5EF4-FFF2-40B4-BE49-F238E27FC236}">
                <a16:creationId xmlns:a16="http://schemas.microsoft.com/office/drawing/2014/main" id="{19D07564-16F5-9A56-4FD8-166ABD7F9C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630077" y="6298637"/>
            <a:ext cx="420854" cy="420854"/>
          </a:xfrm>
          <a:prstGeom prst="rect">
            <a:avLst/>
          </a:prstGeom>
        </p:spPr>
      </p:pic>
      <p:pic>
        <p:nvPicPr>
          <p:cNvPr id="15" name="Elemento grafico 14">
            <a:hlinkClick r:id="rId13" action="ppaction://hlinksldjump"/>
            <a:extLst>
              <a:ext uri="{FF2B5EF4-FFF2-40B4-BE49-F238E27FC236}">
                <a16:creationId xmlns:a16="http://schemas.microsoft.com/office/drawing/2014/main" id="{C6053424-4399-E5CD-908B-925F1FAC38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125734" y="6298637"/>
            <a:ext cx="420854" cy="420854"/>
          </a:xfrm>
          <a:prstGeom prst="rect">
            <a:avLst/>
          </a:prstGeom>
        </p:spPr>
      </p:pic>
      <p:pic>
        <p:nvPicPr>
          <p:cNvPr id="16" name="Elemento grafico 15">
            <a:hlinkClick r:id="rId16" action="ppaction://hlinksldjump"/>
            <a:extLst>
              <a:ext uri="{FF2B5EF4-FFF2-40B4-BE49-F238E27FC236}">
                <a16:creationId xmlns:a16="http://schemas.microsoft.com/office/drawing/2014/main" id="{84988FA7-4A6B-2BF8-9814-4348E8F157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137435" y="6298637"/>
            <a:ext cx="420854" cy="420854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B1CC2BB-FBDE-99E1-26B8-7FA9CED9BAF2}"/>
              </a:ext>
            </a:extLst>
          </p:cNvPr>
          <p:cNvSpPr txBox="1">
            <a:spLocks/>
          </p:cNvSpPr>
          <p:nvPr/>
        </p:nvSpPr>
        <p:spPr>
          <a:xfrm>
            <a:off x="1074041" y="46996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b="1">
                <a:gradFill>
                  <a:gsLst>
                    <a:gs pos="57500">
                      <a:srgbClr val="598E41">
                        <a:alpha val="70000"/>
                      </a:srgbClr>
                    </a:gs>
                    <a:gs pos="31000">
                      <a:srgbClr val="214881"/>
                    </a:gs>
                    <a:gs pos="84000">
                      <a:srgbClr val="90D400"/>
                    </a:gs>
                  </a:gsLst>
                  <a:lin ang="2700000" scaled="0"/>
                </a:gradFill>
              </a:rPr>
              <a:t>SOMMARIO</a:t>
            </a:r>
            <a:endParaRPr lang="it-IT" b="1">
              <a:solidFill>
                <a:srgbClr val="90D400"/>
              </a:solidFill>
            </a:endParaRP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2F7390A0-5023-B4EE-29B7-617CB7D491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539024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</p:spTree>
    <p:extLst>
      <p:ext uri="{BB962C8B-B14F-4D97-AF65-F5344CB8AC3E}">
        <p14:creationId xmlns:p14="http://schemas.microsoft.com/office/powerpoint/2010/main" val="404046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8303918-95F1-7BFB-D781-064C3BC30884}"/>
              </a:ext>
            </a:extLst>
          </p:cNvPr>
          <p:cNvSpPr txBox="1"/>
          <p:nvPr/>
        </p:nvSpPr>
        <p:spPr>
          <a:xfrm>
            <a:off x="-697024" y="1429288"/>
            <a:ext cx="6866270" cy="2369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it-IT" sz="4800" b="1">
                <a:gradFill>
                  <a:gsLst>
                    <a:gs pos="57500">
                      <a:srgbClr val="598E41">
                        <a:alpha val="70000"/>
                      </a:srgbClr>
                    </a:gs>
                    <a:gs pos="31000">
                      <a:srgbClr val="214881"/>
                    </a:gs>
                    <a:gs pos="84000">
                      <a:srgbClr val="90D400"/>
                    </a:gs>
                  </a:gsLst>
                  <a:lin ang="2700000" scaled="0"/>
                </a:gradFill>
                <a:latin typeface="+mj-lt"/>
                <a:ea typeface="+mj-ea"/>
                <a:cs typeface="+mj-cs"/>
              </a:rPr>
              <a:t>BIBLIOGRAFIA</a:t>
            </a:r>
            <a:endParaRPr lang="en-US" sz="4800" b="1">
              <a:solidFill>
                <a:srgbClr val="90D4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F260F4D5-9841-222A-3145-16BE714C8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5" r="11475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5" name="Triangolo rettangolo 4">
            <a:extLst>
              <a:ext uri="{FF2B5EF4-FFF2-40B4-BE49-F238E27FC236}">
                <a16:creationId xmlns:a16="http://schemas.microsoft.com/office/drawing/2014/main" id="{9B7F3DEE-7E3B-139C-0712-028E69B06F93}"/>
              </a:ext>
            </a:extLst>
          </p:cNvPr>
          <p:cNvSpPr/>
          <p:nvPr/>
        </p:nvSpPr>
        <p:spPr>
          <a:xfrm rot="10800000" flipH="1">
            <a:off x="0" y="-3"/>
            <a:ext cx="524656" cy="3162927"/>
          </a:xfrm>
          <a:prstGeom prst="rtTriangle">
            <a:avLst/>
          </a:prstGeom>
          <a:solidFill>
            <a:srgbClr val="2B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riangolo rettangolo 10">
            <a:extLst>
              <a:ext uri="{FF2B5EF4-FFF2-40B4-BE49-F238E27FC236}">
                <a16:creationId xmlns:a16="http://schemas.microsoft.com/office/drawing/2014/main" id="{6C9B2B5E-DF00-C276-BD7B-31B91C17FA44}"/>
              </a:ext>
            </a:extLst>
          </p:cNvPr>
          <p:cNvSpPr/>
          <p:nvPr/>
        </p:nvSpPr>
        <p:spPr>
          <a:xfrm>
            <a:off x="0" y="4189750"/>
            <a:ext cx="524656" cy="2668250"/>
          </a:xfrm>
          <a:prstGeom prst="rtTriangle">
            <a:avLst/>
          </a:prstGeom>
          <a:solidFill>
            <a:srgbClr val="90D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9171818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98E324C2-3424-660E-8550-BDAF6F8E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285" y="145616"/>
            <a:ext cx="8596668" cy="1320800"/>
          </a:xfrm>
        </p:spPr>
        <p:txBody>
          <a:bodyPr>
            <a:normAutofit/>
          </a:bodyPr>
          <a:lstStyle/>
          <a:p>
            <a:r>
              <a:rPr lang="it-IT" b="1">
                <a:gradFill>
                  <a:gsLst>
                    <a:gs pos="57500">
                      <a:srgbClr val="598E41">
                        <a:alpha val="70000"/>
                      </a:srgbClr>
                    </a:gs>
                    <a:gs pos="31000">
                      <a:srgbClr val="214881"/>
                    </a:gs>
                    <a:gs pos="84000">
                      <a:srgbClr val="90D400"/>
                    </a:gs>
                  </a:gsLst>
                  <a:lin ang="2700000" scaled="0"/>
                </a:gradFill>
              </a:rPr>
              <a:t>BIBLIOGRAFIA</a:t>
            </a:r>
            <a:r>
              <a:rPr lang="it-IT" b="1"/>
              <a:t> </a:t>
            </a:r>
            <a:endParaRPr lang="it-IT" b="1">
              <a:solidFill>
                <a:srgbClr val="90D400"/>
              </a:solidFill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9853B4CA-6056-C2BF-F1F9-14C0FFD7B1D0}"/>
              </a:ext>
            </a:extLst>
          </p:cNvPr>
          <p:cNvSpPr txBox="1"/>
          <p:nvPr/>
        </p:nvSpPr>
        <p:spPr>
          <a:xfrm>
            <a:off x="573124" y="3187820"/>
            <a:ext cx="265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rgbClr val="002060"/>
                </a:solidFill>
              </a:rPr>
              <a:t>DOCUMENTAZIONE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76177D51-503C-AACC-FC34-93DA1BD182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4779072"/>
              </p:ext>
            </p:extLst>
          </p:nvPr>
        </p:nvGraphicFramePr>
        <p:xfrm>
          <a:off x="2404045" y="719666"/>
          <a:ext cx="897865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Elemento grafico 9">
            <a:hlinkClick r:id="rId9" action="ppaction://hlinksldjump"/>
            <a:extLst>
              <a:ext uri="{FF2B5EF4-FFF2-40B4-BE49-F238E27FC236}">
                <a16:creationId xmlns:a16="http://schemas.microsoft.com/office/drawing/2014/main" id="{0BF8A89A-CFC6-CF68-1099-D1D1952A48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595533" y="6258952"/>
            <a:ext cx="500221" cy="500221"/>
          </a:xfrm>
          <a:prstGeom prst="rect">
            <a:avLst/>
          </a:prstGeom>
        </p:spPr>
      </p:pic>
      <p:pic>
        <p:nvPicPr>
          <p:cNvPr id="11" name="Elemento grafico 10">
            <a:hlinkClick r:id="rId12" action="ppaction://hlinksldjump"/>
            <a:extLst>
              <a:ext uri="{FF2B5EF4-FFF2-40B4-BE49-F238E27FC236}">
                <a16:creationId xmlns:a16="http://schemas.microsoft.com/office/drawing/2014/main" id="{2F9453C5-844C-108A-601C-D2B6CA7AFC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2113422" y="6298635"/>
            <a:ext cx="420856" cy="420856"/>
          </a:xfrm>
          <a:prstGeom prst="rect">
            <a:avLst/>
          </a:prstGeom>
        </p:spPr>
      </p:pic>
      <p:pic>
        <p:nvPicPr>
          <p:cNvPr id="12" name="Elemento grafico 11">
            <a:hlinkClick r:id="rId15" action="ppaction://hlinksldjump"/>
            <a:extLst>
              <a:ext uri="{FF2B5EF4-FFF2-40B4-BE49-F238E27FC236}">
                <a16:creationId xmlns:a16="http://schemas.microsoft.com/office/drawing/2014/main" id="{A96014BE-45DA-6BB2-2DA7-B036EEE00F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630077" y="6298637"/>
            <a:ext cx="420854" cy="420854"/>
          </a:xfrm>
          <a:prstGeom prst="rect">
            <a:avLst/>
          </a:prstGeom>
        </p:spPr>
      </p:pic>
      <p:pic>
        <p:nvPicPr>
          <p:cNvPr id="13" name="Elemento grafico 12">
            <a:hlinkClick r:id="rId18" action="ppaction://hlinksldjump"/>
            <a:extLst>
              <a:ext uri="{FF2B5EF4-FFF2-40B4-BE49-F238E27FC236}">
                <a16:creationId xmlns:a16="http://schemas.microsoft.com/office/drawing/2014/main" id="{A456DEFF-6205-06E3-63E4-9CC0023E668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1125734" y="6298637"/>
            <a:ext cx="420854" cy="420854"/>
          </a:xfrm>
          <a:prstGeom prst="rect">
            <a:avLst/>
          </a:prstGeom>
        </p:spPr>
      </p:pic>
      <p:pic>
        <p:nvPicPr>
          <p:cNvPr id="14" name="Elemento grafico 13">
            <a:hlinkClick r:id="rId21" action="ppaction://hlinksldjump"/>
            <a:extLst>
              <a:ext uri="{FF2B5EF4-FFF2-40B4-BE49-F238E27FC236}">
                <a16:creationId xmlns:a16="http://schemas.microsoft.com/office/drawing/2014/main" id="{3C224E55-F3A6-23A9-412E-4846C989D51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137435" y="6298637"/>
            <a:ext cx="420854" cy="42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13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A72C9CF-C11F-4C0F-AA94-801135DB48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">
                                            <p:graphicEl>
                                              <a:dgm id="{8A72C9CF-C11F-4C0F-AA94-801135DB48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C7C716A-A9FC-47E2-851F-4903224E3A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">
                                            <p:graphicEl>
                                              <a:dgm id="{EC7C716A-A9FC-47E2-851F-4903224E3A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82B4D6-DADD-419A-9FEE-78291421FB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2">
                                            <p:graphicEl>
                                              <a:dgm id="{F782B4D6-DADD-419A-9FEE-78291421FB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23F2781-8038-4643-96FA-977E96669D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">
                                            <p:graphicEl>
                                              <a:dgm id="{C23F2781-8038-4643-96FA-977E96669D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687BE0-E8D1-4F4A-8499-1E32BB12B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2">
                                            <p:graphicEl>
                                              <a:dgm id="{AC687BE0-E8D1-4F4A-8499-1E32BB12BA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CDD9A7C-C691-4116-A2C5-D95D5E67A6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2">
                                            <p:graphicEl>
                                              <a:dgm id="{8CDD9A7C-C691-4116-A2C5-D95D5E67A6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90BAD6F-3F9F-40E3-891B-C87DA5C474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2">
                                            <p:graphicEl>
                                              <a:dgm id="{D90BAD6F-3F9F-40E3-891B-C87DA5C474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3A95DA9-42DD-4179-A026-4811874AC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2">
                                            <p:graphicEl>
                                              <a:dgm id="{53A95DA9-42DD-4179-A026-4811874ACA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A57C4FB-D9C7-40F4-90F5-A09D666271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2">
                                            <p:graphicEl>
                                              <a:dgm id="{3A57C4FB-D9C7-40F4-90F5-A09D666271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BCC9C3A-C7DA-4E7E-A114-DD87768FBE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2">
                                            <p:graphicEl>
                                              <a:dgm id="{6BCC9C3A-C7DA-4E7E-A114-DD87768FBE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EFC9298-5600-4847-8A2E-0631C51340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2">
                                            <p:graphicEl>
                                              <a:dgm id="{8EFC9298-5600-4847-8A2E-0631C51340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9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BB313B3-231F-413C-9175-4E4428CF6D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2">
                                            <p:graphicEl>
                                              <a:dgm id="{BBB313B3-231F-413C-9175-4E4428CF6D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8EDA9C9-7AB1-45BA-94DA-9339771A24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2">
                                            <p:graphicEl>
                                              <a:dgm id="{D8EDA9C9-7AB1-45BA-94DA-9339771A24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3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8476F79-3A79-4BCE-8CC3-C361D724BD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2">
                                            <p:graphicEl>
                                              <a:dgm id="{F8476F79-3A79-4BCE-8CC3-C361D724BD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642F22C-AE5D-4EC8-B734-FE3E19A1EE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2">
                                            <p:graphicEl>
                                              <a:dgm id="{D642F22C-AE5D-4EC8-B734-FE3E19A1EE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Graphic spid="2" grpId="0" uiExpand="1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e 5">
            <a:extLst>
              <a:ext uri="{FF2B5EF4-FFF2-40B4-BE49-F238E27FC236}">
                <a16:creationId xmlns:a16="http://schemas.microsoft.com/office/drawing/2014/main" id="{4B722F97-5164-6E05-825C-619C00133D89}"/>
              </a:ext>
            </a:extLst>
          </p:cNvPr>
          <p:cNvSpPr/>
          <p:nvPr/>
        </p:nvSpPr>
        <p:spPr>
          <a:xfrm>
            <a:off x="1195902" y="3701455"/>
            <a:ext cx="632932" cy="6155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76177D51-503C-AACC-FC34-93DA1BD182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2282649"/>
              </p:ext>
            </p:extLst>
          </p:nvPr>
        </p:nvGraphicFramePr>
        <p:xfrm>
          <a:off x="2404047" y="719666"/>
          <a:ext cx="897865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Titolo 1">
            <a:extLst>
              <a:ext uri="{FF2B5EF4-FFF2-40B4-BE49-F238E27FC236}">
                <a16:creationId xmlns:a16="http://schemas.microsoft.com/office/drawing/2014/main" id="{38C7BF15-A383-1EEB-CA98-8F5354EEF055}"/>
              </a:ext>
            </a:extLst>
          </p:cNvPr>
          <p:cNvSpPr txBox="1">
            <a:spLocks/>
          </p:cNvSpPr>
          <p:nvPr/>
        </p:nvSpPr>
        <p:spPr>
          <a:xfrm>
            <a:off x="1191285" y="145616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b="1">
                <a:gradFill>
                  <a:gsLst>
                    <a:gs pos="57500">
                      <a:srgbClr val="598E41">
                        <a:alpha val="70000"/>
                      </a:srgbClr>
                    </a:gs>
                    <a:gs pos="31000">
                      <a:srgbClr val="214881"/>
                    </a:gs>
                    <a:gs pos="84000">
                      <a:srgbClr val="90D400"/>
                    </a:gs>
                  </a:gsLst>
                  <a:lin ang="2700000" scaled="0"/>
                </a:gradFill>
              </a:rPr>
              <a:t>BIBLIOGRAFIA</a:t>
            </a:r>
            <a:r>
              <a:rPr lang="it-IT" b="1"/>
              <a:t> </a:t>
            </a:r>
            <a:endParaRPr lang="it-IT" b="1">
              <a:solidFill>
                <a:srgbClr val="90D400"/>
              </a:solidFill>
            </a:endParaRPr>
          </a:p>
        </p:txBody>
      </p:sp>
      <p:pic>
        <p:nvPicPr>
          <p:cNvPr id="11" name="Elemento grafico 10">
            <a:hlinkClick r:id="rId9" action="ppaction://hlinksldjump"/>
            <a:extLst>
              <a:ext uri="{FF2B5EF4-FFF2-40B4-BE49-F238E27FC236}">
                <a16:creationId xmlns:a16="http://schemas.microsoft.com/office/drawing/2014/main" id="{9BE823C3-4B09-A1EA-D70A-2FB65CC05B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595533" y="6258952"/>
            <a:ext cx="500221" cy="500221"/>
          </a:xfrm>
          <a:prstGeom prst="rect">
            <a:avLst/>
          </a:prstGeom>
        </p:spPr>
      </p:pic>
      <p:pic>
        <p:nvPicPr>
          <p:cNvPr id="12" name="Elemento grafico 11">
            <a:hlinkClick r:id="rId12" action="ppaction://hlinksldjump"/>
            <a:extLst>
              <a:ext uri="{FF2B5EF4-FFF2-40B4-BE49-F238E27FC236}">
                <a16:creationId xmlns:a16="http://schemas.microsoft.com/office/drawing/2014/main" id="{2C40EA4D-EAEC-C643-A8DD-9CDD56EC26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2113422" y="6298635"/>
            <a:ext cx="420856" cy="420856"/>
          </a:xfrm>
          <a:prstGeom prst="rect">
            <a:avLst/>
          </a:prstGeom>
        </p:spPr>
      </p:pic>
      <p:pic>
        <p:nvPicPr>
          <p:cNvPr id="13" name="Elemento grafico 12">
            <a:hlinkClick r:id="rId15" action="ppaction://hlinksldjump"/>
            <a:extLst>
              <a:ext uri="{FF2B5EF4-FFF2-40B4-BE49-F238E27FC236}">
                <a16:creationId xmlns:a16="http://schemas.microsoft.com/office/drawing/2014/main" id="{98A371DD-AF26-BD67-86BB-F99E0FBB71E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630077" y="6298637"/>
            <a:ext cx="420854" cy="420854"/>
          </a:xfrm>
          <a:prstGeom prst="rect">
            <a:avLst/>
          </a:prstGeom>
        </p:spPr>
      </p:pic>
      <p:pic>
        <p:nvPicPr>
          <p:cNvPr id="14" name="Elemento grafico 13">
            <a:hlinkClick r:id="rId18" action="ppaction://hlinksldjump"/>
            <a:extLst>
              <a:ext uri="{FF2B5EF4-FFF2-40B4-BE49-F238E27FC236}">
                <a16:creationId xmlns:a16="http://schemas.microsoft.com/office/drawing/2014/main" id="{4C488FB9-9A4A-1C2E-4D60-C816B7AFC2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1125734" y="6298637"/>
            <a:ext cx="420854" cy="420854"/>
          </a:xfrm>
          <a:prstGeom prst="rect">
            <a:avLst/>
          </a:prstGeom>
        </p:spPr>
      </p:pic>
      <p:pic>
        <p:nvPicPr>
          <p:cNvPr id="15" name="Elemento grafico 14">
            <a:hlinkClick r:id="rId21" action="ppaction://hlinksldjump"/>
            <a:extLst>
              <a:ext uri="{FF2B5EF4-FFF2-40B4-BE49-F238E27FC236}">
                <a16:creationId xmlns:a16="http://schemas.microsoft.com/office/drawing/2014/main" id="{653068F5-53E5-CFAB-0783-CA96D7EE4C1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137435" y="6298637"/>
            <a:ext cx="420854" cy="420854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3DBA9A3-5C43-32EA-6591-21D6B6A3777D}"/>
              </a:ext>
            </a:extLst>
          </p:cNvPr>
          <p:cNvSpPr txBox="1"/>
          <p:nvPr/>
        </p:nvSpPr>
        <p:spPr>
          <a:xfrm>
            <a:off x="395785" y="3187820"/>
            <a:ext cx="2831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solidFill>
                  <a:srgbClr val="002060"/>
                </a:solidFill>
              </a:rPr>
              <a:t>SITOGRAFIA</a:t>
            </a:r>
          </a:p>
        </p:txBody>
      </p:sp>
    </p:spTree>
    <p:extLst>
      <p:ext uri="{BB962C8B-B14F-4D97-AF65-F5344CB8AC3E}">
        <p14:creationId xmlns:p14="http://schemas.microsoft.com/office/powerpoint/2010/main" val="250716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A72C9CF-C11F-4C0F-AA94-801135DB48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">
                                            <p:graphicEl>
                                              <a:dgm id="{8A72C9CF-C11F-4C0F-AA94-801135DB48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EC89A23-AA5A-41D3-9FAA-24710700A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">
                                            <p:graphicEl>
                                              <a:dgm id="{EEC89A23-AA5A-41D3-9FAA-24710700AC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70C83D9-4D30-44D1-87C8-1B94E23166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2">
                                            <p:graphicEl>
                                              <a:dgm id="{970C83D9-4D30-44D1-87C8-1B94E23166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3DAD81D-3FDF-493D-8E3D-5EC6BAAA00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">
                                            <p:graphicEl>
                                              <a:dgm id="{03DAD81D-3FDF-493D-8E3D-5EC6BAAA00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5418A02-74AD-4EAB-9504-24F6573CE1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2">
                                            <p:graphicEl>
                                              <a:dgm id="{75418A02-74AD-4EAB-9504-24F6573CE1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A9F4F88-77E1-4EEE-9B65-A9D19C3D8B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2">
                                            <p:graphicEl>
                                              <a:dgm id="{CA9F4F88-77E1-4EEE-9B65-A9D19C3D8B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D5E4363-C488-4DB4-A241-50FA8D6F2A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2">
                                            <p:graphicEl>
                                              <a:dgm id="{5D5E4363-C488-4DB4-A241-50FA8D6F2A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C7C716A-A9FC-47E2-851F-4903224E3A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2">
                                            <p:graphicEl>
                                              <a:dgm id="{EC7C716A-A9FC-47E2-851F-4903224E3A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4CE1F6-EA67-41D9-89F2-BF59FB7948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2">
                                            <p:graphicEl>
                                              <a:dgm id="{434CE1F6-EA67-41D9-89F2-BF59FB7948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FB87548-AC53-487C-8BCC-0E34E74CCB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2">
                                            <p:graphicEl>
                                              <a:dgm id="{9FB87548-AC53-487C-8BCC-0E34E74CCB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356D9E9-93D3-4E4E-9180-BAAF02493F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2">
                                            <p:graphicEl>
                                              <a:dgm id="{3356D9E9-93D3-4E4E-9180-BAAF02493F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9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0F24D10-4671-48A9-8AC0-5E7AA58500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2">
                                            <p:graphicEl>
                                              <a:dgm id="{80F24D10-4671-48A9-8AC0-5E7AA58500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BD9DEAD-F1A8-48BD-ABDA-5A6E24AF03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2">
                                            <p:graphicEl>
                                              <a:dgm id="{7BD9DEAD-F1A8-48BD-ABDA-5A6E24AF03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3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3A95DA9-42DD-4179-A026-4811874AC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2">
                                            <p:graphicEl>
                                              <a:dgm id="{53A95DA9-42DD-4179-A026-4811874ACA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3B220EB-EA85-4C68-955D-BB6FD813D7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2">
                                            <p:graphicEl>
                                              <a:dgm id="{03B220EB-EA85-4C68-955D-BB6FD813D7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40DCA517-F2BB-8E16-EC2E-14269A0263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4" r="10103"/>
          <a:stretch/>
        </p:blipFill>
        <p:spPr>
          <a:xfrm>
            <a:off x="0" y="0"/>
            <a:ext cx="12192000" cy="686714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4D2156-9755-21E4-AF02-46C72422ADAE}"/>
              </a:ext>
            </a:extLst>
          </p:cNvPr>
          <p:cNvSpPr txBox="1"/>
          <p:nvPr/>
        </p:nvSpPr>
        <p:spPr>
          <a:xfrm>
            <a:off x="0" y="2836293"/>
            <a:ext cx="12192000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50800" endPos="61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4800">
                <a:solidFill>
                  <a:srgbClr val="234C89"/>
                </a:solidFill>
                <a:latin typeface="Bahnschrift" panose="020B0502040204020203" pitchFamily="34" charset="0"/>
              </a:rPr>
              <a:t>GRAZIE PER </a:t>
            </a:r>
            <a:r>
              <a:rPr lang="it-IT" sz="4800">
                <a:solidFill>
                  <a:srgbClr val="90D400"/>
                </a:solidFill>
                <a:latin typeface="Bahnschrift" panose="020B0502040204020203" pitchFamily="34" charset="0"/>
              </a:rPr>
              <a:t>L’ATTENZIONE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8D2E7EA9-00F0-2FC1-5B2E-A7C7C7155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8733" y="1319738"/>
            <a:ext cx="2554534" cy="79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6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936D72A-CF63-366A-D8B3-67933994D212}"/>
              </a:ext>
            </a:extLst>
          </p:cNvPr>
          <p:cNvGrpSpPr/>
          <p:nvPr/>
        </p:nvGrpSpPr>
        <p:grpSpPr>
          <a:xfrm>
            <a:off x="538777" y="320398"/>
            <a:ext cx="11261245" cy="5810340"/>
            <a:chOff x="538777" y="320398"/>
            <a:chExt cx="11261245" cy="5810340"/>
          </a:xfrm>
        </p:grpSpPr>
        <p:sp>
          <p:nvSpPr>
            <p:cNvPr id="4" name="Arrow: Pentagon 75">
              <a:extLst>
                <a:ext uri="{FF2B5EF4-FFF2-40B4-BE49-F238E27FC236}">
                  <a16:creationId xmlns:a16="http://schemas.microsoft.com/office/drawing/2014/main" id="{250F92F4-3C22-F09D-4DB2-ED6E5E5B6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7419" y="1126972"/>
              <a:ext cx="6205258" cy="1419649"/>
            </a:xfrm>
            <a:prstGeom prst="homePlate">
              <a:avLst/>
            </a:prstGeom>
            <a:gradFill flip="none" rotWithShape="1">
              <a:gsLst>
                <a:gs pos="95000">
                  <a:srgbClr val="9FE600"/>
                </a:gs>
                <a:gs pos="0">
                  <a:srgbClr val="77AC0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" name="Arrow: Pentagon 76">
              <a:extLst>
                <a:ext uri="{FF2B5EF4-FFF2-40B4-BE49-F238E27FC236}">
                  <a16:creationId xmlns:a16="http://schemas.microsoft.com/office/drawing/2014/main" id="{0F66DEDC-8C80-A55C-5289-0E79A93306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6083" y="2494240"/>
              <a:ext cx="6492417" cy="1503402"/>
            </a:xfrm>
            <a:prstGeom prst="homePlate">
              <a:avLst/>
            </a:prstGeom>
            <a:gradFill flip="none" rotWithShape="1">
              <a:gsLst>
                <a:gs pos="95000">
                  <a:srgbClr val="C4C4C4"/>
                </a:gs>
                <a:gs pos="0">
                  <a:srgbClr val="8E8E8E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" name="Arrow: Pentagon 77">
              <a:extLst>
                <a:ext uri="{FF2B5EF4-FFF2-40B4-BE49-F238E27FC236}">
                  <a16:creationId xmlns:a16="http://schemas.microsoft.com/office/drawing/2014/main" id="{36D6E141-4271-5B27-2C44-2DBDEB5542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1205" y="3946326"/>
              <a:ext cx="7088817" cy="1553694"/>
            </a:xfrm>
            <a:prstGeom prst="homePlate">
              <a:avLst/>
            </a:prstGeom>
            <a:gradFill flip="none" rotWithShape="1">
              <a:gsLst>
                <a:gs pos="95000">
                  <a:srgbClr val="477FD1"/>
                </a:gs>
                <a:gs pos="0">
                  <a:srgbClr val="1A386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7" name="Freeform: Shape 80">
              <a:extLst>
                <a:ext uri="{FF2B5EF4-FFF2-40B4-BE49-F238E27FC236}">
                  <a16:creationId xmlns:a16="http://schemas.microsoft.com/office/drawing/2014/main" id="{AA19D5C2-C137-3F4D-03F6-101FF209332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522266" y="457727"/>
              <a:ext cx="1804593" cy="1839533"/>
            </a:xfrm>
            <a:custGeom>
              <a:avLst/>
              <a:gdLst>
                <a:gd name="connsiteX0" fmla="*/ 0 w 777313"/>
                <a:gd name="connsiteY0" fmla="*/ 379355 h 758713"/>
                <a:gd name="connsiteX1" fmla="*/ 613764 w 777313"/>
                <a:gd name="connsiteY1" fmla="*/ 0 h 758713"/>
                <a:gd name="connsiteX2" fmla="*/ 777313 w 777313"/>
                <a:gd name="connsiteY2" fmla="*/ 379360 h 758713"/>
                <a:gd name="connsiteX3" fmla="*/ 613767 w 777313"/>
                <a:gd name="connsiteY3" fmla="*/ 758713 h 758713"/>
                <a:gd name="connsiteX4" fmla="*/ 0 w 777313"/>
                <a:gd name="connsiteY4" fmla="*/ 379355 h 758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313" h="758713">
                  <a:moveTo>
                    <a:pt x="0" y="379355"/>
                  </a:moveTo>
                  <a:lnTo>
                    <a:pt x="613764" y="0"/>
                  </a:lnTo>
                  <a:lnTo>
                    <a:pt x="777313" y="379360"/>
                  </a:lnTo>
                  <a:lnTo>
                    <a:pt x="613767" y="758713"/>
                  </a:lnTo>
                  <a:lnTo>
                    <a:pt x="0" y="379355"/>
                  </a:lnTo>
                  <a:close/>
                </a:path>
              </a:pathLst>
            </a:custGeom>
            <a:solidFill>
              <a:srgbClr val="90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: Shape 81">
              <a:extLst>
                <a:ext uri="{FF2B5EF4-FFF2-40B4-BE49-F238E27FC236}">
                  <a16:creationId xmlns:a16="http://schemas.microsoft.com/office/drawing/2014/main" id="{EDD6E6EC-B8D2-83BF-72E0-832BBBA56D1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612278" y="1449446"/>
              <a:ext cx="1624568" cy="3714160"/>
            </a:xfrm>
            <a:custGeom>
              <a:avLst/>
              <a:gdLst>
                <a:gd name="connsiteX0" fmla="*/ 0 w 699769"/>
                <a:gd name="connsiteY0" fmla="*/ 228412 h 1531901"/>
                <a:gd name="connsiteX1" fmla="*/ 369552 w 699769"/>
                <a:gd name="connsiteY1" fmla="*/ 0 h 1531901"/>
                <a:gd name="connsiteX2" fmla="*/ 699769 w 699769"/>
                <a:gd name="connsiteY2" fmla="*/ 765955 h 1531901"/>
                <a:gd name="connsiteX3" fmla="*/ 369556 w 699769"/>
                <a:gd name="connsiteY3" fmla="*/ 1531901 h 1531901"/>
                <a:gd name="connsiteX4" fmla="*/ 3 w 699769"/>
                <a:gd name="connsiteY4" fmla="*/ 1303488 h 1531901"/>
                <a:gd name="connsiteX5" fmla="*/ 231744 w 699769"/>
                <a:gd name="connsiteY5" fmla="*/ 765953 h 1531901"/>
                <a:gd name="connsiteX6" fmla="*/ 0 w 699769"/>
                <a:gd name="connsiteY6" fmla="*/ 228412 h 153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9769" h="1531901">
                  <a:moveTo>
                    <a:pt x="0" y="228412"/>
                  </a:moveTo>
                  <a:lnTo>
                    <a:pt x="369552" y="0"/>
                  </a:lnTo>
                  <a:lnTo>
                    <a:pt x="699769" y="765955"/>
                  </a:lnTo>
                  <a:lnTo>
                    <a:pt x="369556" y="1531901"/>
                  </a:lnTo>
                  <a:lnTo>
                    <a:pt x="3" y="1303488"/>
                  </a:lnTo>
                  <a:lnTo>
                    <a:pt x="231744" y="765953"/>
                  </a:lnTo>
                  <a:lnTo>
                    <a:pt x="0" y="22841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: Shape 82">
              <a:extLst>
                <a:ext uri="{FF2B5EF4-FFF2-40B4-BE49-F238E27FC236}">
                  <a16:creationId xmlns:a16="http://schemas.microsoft.com/office/drawing/2014/main" id="{FE520E99-C7BF-A1F3-165E-53F99608C46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332358" y="2156011"/>
              <a:ext cx="2184406" cy="5765045"/>
            </a:xfrm>
            <a:custGeom>
              <a:avLst/>
              <a:gdLst>
                <a:gd name="connsiteX0" fmla="*/ 0 w 940915"/>
                <a:gd name="connsiteY0" fmla="*/ 264761 h 2377786"/>
                <a:gd name="connsiteX1" fmla="*/ 428361 w 940915"/>
                <a:gd name="connsiteY1" fmla="*/ 0 h 2377786"/>
                <a:gd name="connsiteX2" fmla="*/ 940915 w 940915"/>
                <a:gd name="connsiteY2" fmla="*/ 1188894 h 2377786"/>
                <a:gd name="connsiteX3" fmla="*/ 428362 w 940915"/>
                <a:gd name="connsiteY3" fmla="*/ 2377786 h 2377786"/>
                <a:gd name="connsiteX4" fmla="*/ 3 w 940915"/>
                <a:gd name="connsiteY4" fmla="*/ 2113025 h 2377786"/>
                <a:gd name="connsiteX5" fmla="*/ 398412 w 940915"/>
                <a:gd name="connsiteY5" fmla="*/ 1188897 h 2377786"/>
                <a:gd name="connsiteX6" fmla="*/ 0 w 940915"/>
                <a:gd name="connsiteY6" fmla="*/ 264761 h 2377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0915" h="2377786">
                  <a:moveTo>
                    <a:pt x="0" y="264761"/>
                  </a:moveTo>
                  <a:lnTo>
                    <a:pt x="428361" y="0"/>
                  </a:lnTo>
                  <a:lnTo>
                    <a:pt x="940915" y="1188894"/>
                  </a:lnTo>
                  <a:lnTo>
                    <a:pt x="428362" y="2377786"/>
                  </a:lnTo>
                  <a:lnTo>
                    <a:pt x="3" y="2113025"/>
                  </a:lnTo>
                  <a:lnTo>
                    <a:pt x="398412" y="1188897"/>
                  </a:lnTo>
                  <a:lnTo>
                    <a:pt x="0" y="264761"/>
                  </a:lnTo>
                  <a:close/>
                </a:path>
              </a:pathLst>
            </a:custGeom>
            <a:solidFill>
              <a:srgbClr val="23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Freeform: Shape 85">
              <a:extLst>
                <a:ext uri="{FF2B5EF4-FFF2-40B4-BE49-F238E27FC236}">
                  <a16:creationId xmlns:a16="http://schemas.microsoft.com/office/drawing/2014/main" id="{29084940-1B2A-ED59-CAA4-D6CB7AC4784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-582362" y="1596337"/>
              <a:ext cx="5128062" cy="2885783"/>
            </a:xfrm>
            <a:custGeom>
              <a:avLst/>
              <a:gdLst>
                <a:gd name="connsiteX0" fmla="*/ 3460965 w 4734136"/>
                <a:gd name="connsiteY0" fmla="*/ 2975664 h 3544607"/>
                <a:gd name="connsiteX1" fmla="*/ 3973929 w 4734136"/>
                <a:gd name="connsiteY1" fmla="*/ 1321757 h 3544607"/>
                <a:gd name="connsiteX2" fmla="*/ 4734136 w 4734136"/>
                <a:gd name="connsiteY2" fmla="*/ 1574770 h 3544607"/>
                <a:gd name="connsiteX3" fmla="*/ 4123186 w 4734136"/>
                <a:gd name="connsiteY3" fmla="*/ 3544607 h 3544607"/>
                <a:gd name="connsiteX4" fmla="*/ 2563910 w 4734136"/>
                <a:gd name="connsiteY4" fmla="*/ 2204963 h 3544607"/>
                <a:gd name="connsiteX5" fmla="*/ 2944140 w 4734136"/>
                <a:gd name="connsiteY5" fmla="*/ 979021 h 3544607"/>
                <a:gd name="connsiteX6" fmla="*/ 3628312 w 4734136"/>
                <a:gd name="connsiteY6" fmla="*/ 1206728 h 3544607"/>
                <a:gd name="connsiteX7" fmla="*/ 3159896 w 4734136"/>
                <a:gd name="connsiteY7" fmla="*/ 2717002 h 3544607"/>
                <a:gd name="connsiteX8" fmla="*/ 1758917 w 4734136"/>
                <a:gd name="connsiteY8" fmla="*/ 1513361 h 3544607"/>
                <a:gd name="connsiteX9" fmla="*/ 2020036 w 4734136"/>
                <a:gd name="connsiteY9" fmla="*/ 671460 h 3544607"/>
                <a:gd name="connsiteX10" fmla="*/ 2598522 w 4734136"/>
                <a:gd name="connsiteY10" fmla="*/ 863992 h 3544607"/>
                <a:gd name="connsiteX11" fmla="*/ 2262840 w 4734136"/>
                <a:gd name="connsiteY11" fmla="*/ 1946304 h 3544607"/>
                <a:gd name="connsiteX12" fmla="*/ 1023106 w 4734136"/>
                <a:gd name="connsiteY12" fmla="*/ 881193 h 3544607"/>
                <a:gd name="connsiteX13" fmla="*/ 1175349 w 4734136"/>
                <a:gd name="connsiteY13" fmla="*/ 390330 h 3544607"/>
                <a:gd name="connsiteX14" fmla="*/ 1674419 w 4734136"/>
                <a:gd name="connsiteY14" fmla="*/ 556431 h 3544607"/>
                <a:gd name="connsiteX15" fmla="*/ 1457850 w 4734136"/>
                <a:gd name="connsiteY15" fmla="*/ 1254698 h 3544607"/>
                <a:gd name="connsiteX16" fmla="*/ 0 w 4734136"/>
                <a:gd name="connsiteY16" fmla="*/ 2197 h 3544607"/>
                <a:gd name="connsiteX17" fmla="*/ 2558 w 4734136"/>
                <a:gd name="connsiteY17" fmla="*/ 0 h 3544607"/>
                <a:gd name="connsiteX18" fmla="*/ 829733 w 4734136"/>
                <a:gd name="connsiteY18" fmla="*/ 275301 h 3544607"/>
                <a:gd name="connsiteX19" fmla="*/ 722038 w 4734136"/>
                <a:gd name="connsiteY19" fmla="*/ 622532 h 3544607"/>
                <a:gd name="connsiteX0" fmla="*/ 3460965 w 4734136"/>
                <a:gd name="connsiteY0" fmla="*/ 2975664 h 3544607"/>
                <a:gd name="connsiteX1" fmla="*/ 3973929 w 4734136"/>
                <a:gd name="connsiteY1" fmla="*/ 1321757 h 3544607"/>
                <a:gd name="connsiteX2" fmla="*/ 4734136 w 4734136"/>
                <a:gd name="connsiteY2" fmla="*/ 1574770 h 3544607"/>
                <a:gd name="connsiteX3" fmla="*/ 4123186 w 4734136"/>
                <a:gd name="connsiteY3" fmla="*/ 3544607 h 3544607"/>
                <a:gd name="connsiteX4" fmla="*/ 3460965 w 4734136"/>
                <a:gd name="connsiteY4" fmla="*/ 2975664 h 3544607"/>
                <a:gd name="connsiteX5" fmla="*/ 2880104 w 4734136"/>
                <a:gd name="connsiteY5" fmla="*/ 2307513 h 3544607"/>
                <a:gd name="connsiteX6" fmla="*/ 2944140 w 4734136"/>
                <a:gd name="connsiteY6" fmla="*/ 979021 h 3544607"/>
                <a:gd name="connsiteX7" fmla="*/ 3628312 w 4734136"/>
                <a:gd name="connsiteY7" fmla="*/ 1206728 h 3544607"/>
                <a:gd name="connsiteX8" fmla="*/ 3159896 w 4734136"/>
                <a:gd name="connsiteY8" fmla="*/ 2717002 h 3544607"/>
                <a:gd name="connsiteX9" fmla="*/ 2880104 w 4734136"/>
                <a:gd name="connsiteY9" fmla="*/ 2307513 h 3544607"/>
                <a:gd name="connsiteX10" fmla="*/ 1758917 w 4734136"/>
                <a:gd name="connsiteY10" fmla="*/ 1513361 h 3544607"/>
                <a:gd name="connsiteX11" fmla="*/ 2020036 w 4734136"/>
                <a:gd name="connsiteY11" fmla="*/ 671460 h 3544607"/>
                <a:gd name="connsiteX12" fmla="*/ 2598522 w 4734136"/>
                <a:gd name="connsiteY12" fmla="*/ 863992 h 3544607"/>
                <a:gd name="connsiteX13" fmla="*/ 2262840 w 4734136"/>
                <a:gd name="connsiteY13" fmla="*/ 1946304 h 3544607"/>
                <a:gd name="connsiteX14" fmla="*/ 1758917 w 4734136"/>
                <a:gd name="connsiteY14" fmla="*/ 1513361 h 3544607"/>
                <a:gd name="connsiteX15" fmla="*/ 1023106 w 4734136"/>
                <a:gd name="connsiteY15" fmla="*/ 881193 h 3544607"/>
                <a:gd name="connsiteX16" fmla="*/ 1175349 w 4734136"/>
                <a:gd name="connsiteY16" fmla="*/ 390330 h 3544607"/>
                <a:gd name="connsiteX17" fmla="*/ 1674419 w 4734136"/>
                <a:gd name="connsiteY17" fmla="*/ 556431 h 3544607"/>
                <a:gd name="connsiteX18" fmla="*/ 1457850 w 4734136"/>
                <a:gd name="connsiteY18" fmla="*/ 1254698 h 3544607"/>
                <a:gd name="connsiteX19" fmla="*/ 1023106 w 4734136"/>
                <a:gd name="connsiteY19" fmla="*/ 881193 h 3544607"/>
                <a:gd name="connsiteX20" fmla="*/ 0 w 4734136"/>
                <a:gd name="connsiteY20" fmla="*/ 2197 h 3544607"/>
                <a:gd name="connsiteX21" fmla="*/ 2558 w 4734136"/>
                <a:gd name="connsiteY21" fmla="*/ 0 h 3544607"/>
                <a:gd name="connsiteX22" fmla="*/ 829733 w 4734136"/>
                <a:gd name="connsiteY22" fmla="*/ 275301 h 3544607"/>
                <a:gd name="connsiteX23" fmla="*/ 722038 w 4734136"/>
                <a:gd name="connsiteY23" fmla="*/ 622532 h 3544607"/>
                <a:gd name="connsiteX24" fmla="*/ 0 w 4734136"/>
                <a:gd name="connsiteY24" fmla="*/ 2197 h 3544607"/>
                <a:gd name="connsiteX0" fmla="*/ 3460965 w 4734136"/>
                <a:gd name="connsiteY0" fmla="*/ 2975664 h 3544607"/>
                <a:gd name="connsiteX1" fmla="*/ 3973929 w 4734136"/>
                <a:gd name="connsiteY1" fmla="*/ 1321757 h 3544607"/>
                <a:gd name="connsiteX2" fmla="*/ 4734136 w 4734136"/>
                <a:gd name="connsiteY2" fmla="*/ 1574770 h 3544607"/>
                <a:gd name="connsiteX3" fmla="*/ 4123186 w 4734136"/>
                <a:gd name="connsiteY3" fmla="*/ 3544607 h 3544607"/>
                <a:gd name="connsiteX4" fmla="*/ 3460965 w 4734136"/>
                <a:gd name="connsiteY4" fmla="*/ 2975664 h 3544607"/>
                <a:gd name="connsiteX5" fmla="*/ 2880104 w 4734136"/>
                <a:gd name="connsiteY5" fmla="*/ 2307513 h 3544607"/>
                <a:gd name="connsiteX6" fmla="*/ 2944140 w 4734136"/>
                <a:gd name="connsiteY6" fmla="*/ 979021 h 3544607"/>
                <a:gd name="connsiteX7" fmla="*/ 3535950 w 4734136"/>
                <a:gd name="connsiteY7" fmla="*/ 1354510 h 3544607"/>
                <a:gd name="connsiteX8" fmla="*/ 3159896 w 4734136"/>
                <a:gd name="connsiteY8" fmla="*/ 2717002 h 3544607"/>
                <a:gd name="connsiteX9" fmla="*/ 2880104 w 4734136"/>
                <a:gd name="connsiteY9" fmla="*/ 2307513 h 3544607"/>
                <a:gd name="connsiteX10" fmla="*/ 1758917 w 4734136"/>
                <a:gd name="connsiteY10" fmla="*/ 1513361 h 3544607"/>
                <a:gd name="connsiteX11" fmla="*/ 2020036 w 4734136"/>
                <a:gd name="connsiteY11" fmla="*/ 671460 h 3544607"/>
                <a:gd name="connsiteX12" fmla="*/ 2598522 w 4734136"/>
                <a:gd name="connsiteY12" fmla="*/ 863992 h 3544607"/>
                <a:gd name="connsiteX13" fmla="*/ 2262840 w 4734136"/>
                <a:gd name="connsiteY13" fmla="*/ 1946304 h 3544607"/>
                <a:gd name="connsiteX14" fmla="*/ 1758917 w 4734136"/>
                <a:gd name="connsiteY14" fmla="*/ 1513361 h 3544607"/>
                <a:gd name="connsiteX15" fmla="*/ 1023106 w 4734136"/>
                <a:gd name="connsiteY15" fmla="*/ 881193 h 3544607"/>
                <a:gd name="connsiteX16" fmla="*/ 1175349 w 4734136"/>
                <a:gd name="connsiteY16" fmla="*/ 390330 h 3544607"/>
                <a:gd name="connsiteX17" fmla="*/ 1674419 w 4734136"/>
                <a:gd name="connsiteY17" fmla="*/ 556431 h 3544607"/>
                <a:gd name="connsiteX18" fmla="*/ 1457850 w 4734136"/>
                <a:gd name="connsiteY18" fmla="*/ 1254698 h 3544607"/>
                <a:gd name="connsiteX19" fmla="*/ 1023106 w 4734136"/>
                <a:gd name="connsiteY19" fmla="*/ 881193 h 3544607"/>
                <a:gd name="connsiteX20" fmla="*/ 0 w 4734136"/>
                <a:gd name="connsiteY20" fmla="*/ 2197 h 3544607"/>
                <a:gd name="connsiteX21" fmla="*/ 2558 w 4734136"/>
                <a:gd name="connsiteY21" fmla="*/ 0 h 3544607"/>
                <a:gd name="connsiteX22" fmla="*/ 829733 w 4734136"/>
                <a:gd name="connsiteY22" fmla="*/ 275301 h 3544607"/>
                <a:gd name="connsiteX23" fmla="*/ 722038 w 4734136"/>
                <a:gd name="connsiteY23" fmla="*/ 622532 h 3544607"/>
                <a:gd name="connsiteX24" fmla="*/ 0 w 4734136"/>
                <a:gd name="connsiteY24" fmla="*/ 2197 h 3544607"/>
                <a:gd name="connsiteX0" fmla="*/ 3460965 w 4734136"/>
                <a:gd name="connsiteY0" fmla="*/ 2975664 h 3544607"/>
                <a:gd name="connsiteX1" fmla="*/ 3973929 w 4734136"/>
                <a:gd name="connsiteY1" fmla="*/ 1321757 h 3544607"/>
                <a:gd name="connsiteX2" fmla="*/ 4734136 w 4734136"/>
                <a:gd name="connsiteY2" fmla="*/ 1574770 h 3544607"/>
                <a:gd name="connsiteX3" fmla="*/ 4123186 w 4734136"/>
                <a:gd name="connsiteY3" fmla="*/ 3544607 h 3544607"/>
                <a:gd name="connsiteX4" fmla="*/ 3460965 w 4734136"/>
                <a:gd name="connsiteY4" fmla="*/ 2975664 h 3544607"/>
                <a:gd name="connsiteX5" fmla="*/ 2880104 w 4734136"/>
                <a:gd name="connsiteY5" fmla="*/ 2307513 h 3544607"/>
                <a:gd name="connsiteX6" fmla="*/ 2944140 w 4734136"/>
                <a:gd name="connsiteY6" fmla="*/ 979021 h 3544607"/>
                <a:gd name="connsiteX7" fmla="*/ 3159896 w 4734136"/>
                <a:gd name="connsiteY7" fmla="*/ 2717002 h 3544607"/>
                <a:gd name="connsiteX8" fmla="*/ 2880104 w 4734136"/>
                <a:gd name="connsiteY8" fmla="*/ 2307513 h 3544607"/>
                <a:gd name="connsiteX9" fmla="*/ 1758917 w 4734136"/>
                <a:gd name="connsiteY9" fmla="*/ 1513361 h 3544607"/>
                <a:gd name="connsiteX10" fmla="*/ 2020036 w 4734136"/>
                <a:gd name="connsiteY10" fmla="*/ 671460 h 3544607"/>
                <a:gd name="connsiteX11" fmla="*/ 2598522 w 4734136"/>
                <a:gd name="connsiteY11" fmla="*/ 863992 h 3544607"/>
                <a:gd name="connsiteX12" fmla="*/ 2262840 w 4734136"/>
                <a:gd name="connsiteY12" fmla="*/ 1946304 h 3544607"/>
                <a:gd name="connsiteX13" fmla="*/ 1758917 w 4734136"/>
                <a:gd name="connsiteY13" fmla="*/ 1513361 h 3544607"/>
                <a:gd name="connsiteX14" fmla="*/ 1023106 w 4734136"/>
                <a:gd name="connsiteY14" fmla="*/ 881193 h 3544607"/>
                <a:gd name="connsiteX15" fmla="*/ 1175349 w 4734136"/>
                <a:gd name="connsiteY15" fmla="*/ 390330 h 3544607"/>
                <a:gd name="connsiteX16" fmla="*/ 1674419 w 4734136"/>
                <a:gd name="connsiteY16" fmla="*/ 556431 h 3544607"/>
                <a:gd name="connsiteX17" fmla="*/ 1457850 w 4734136"/>
                <a:gd name="connsiteY17" fmla="*/ 1254698 h 3544607"/>
                <a:gd name="connsiteX18" fmla="*/ 1023106 w 4734136"/>
                <a:gd name="connsiteY18" fmla="*/ 881193 h 3544607"/>
                <a:gd name="connsiteX19" fmla="*/ 0 w 4734136"/>
                <a:gd name="connsiteY19" fmla="*/ 2197 h 3544607"/>
                <a:gd name="connsiteX20" fmla="*/ 2558 w 4734136"/>
                <a:gd name="connsiteY20" fmla="*/ 0 h 3544607"/>
                <a:gd name="connsiteX21" fmla="*/ 829733 w 4734136"/>
                <a:gd name="connsiteY21" fmla="*/ 275301 h 3544607"/>
                <a:gd name="connsiteX22" fmla="*/ 722038 w 4734136"/>
                <a:gd name="connsiteY22" fmla="*/ 622532 h 3544607"/>
                <a:gd name="connsiteX23" fmla="*/ 0 w 4734136"/>
                <a:gd name="connsiteY23" fmla="*/ 2197 h 3544607"/>
                <a:gd name="connsiteX0" fmla="*/ 3460965 w 4734136"/>
                <a:gd name="connsiteY0" fmla="*/ 2975664 h 3544607"/>
                <a:gd name="connsiteX1" fmla="*/ 3973929 w 4734136"/>
                <a:gd name="connsiteY1" fmla="*/ 1321757 h 3544607"/>
                <a:gd name="connsiteX2" fmla="*/ 4734136 w 4734136"/>
                <a:gd name="connsiteY2" fmla="*/ 1574770 h 3544607"/>
                <a:gd name="connsiteX3" fmla="*/ 4123186 w 4734136"/>
                <a:gd name="connsiteY3" fmla="*/ 3544607 h 3544607"/>
                <a:gd name="connsiteX4" fmla="*/ 3460965 w 4734136"/>
                <a:gd name="connsiteY4" fmla="*/ 2975664 h 3544607"/>
                <a:gd name="connsiteX5" fmla="*/ 2880104 w 4734136"/>
                <a:gd name="connsiteY5" fmla="*/ 2307513 h 3544607"/>
                <a:gd name="connsiteX6" fmla="*/ 3159896 w 4734136"/>
                <a:gd name="connsiteY6" fmla="*/ 2717002 h 3544607"/>
                <a:gd name="connsiteX7" fmla="*/ 2880104 w 4734136"/>
                <a:gd name="connsiteY7" fmla="*/ 2307513 h 3544607"/>
                <a:gd name="connsiteX8" fmla="*/ 1758917 w 4734136"/>
                <a:gd name="connsiteY8" fmla="*/ 1513361 h 3544607"/>
                <a:gd name="connsiteX9" fmla="*/ 2020036 w 4734136"/>
                <a:gd name="connsiteY9" fmla="*/ 671460 h 3544607"/>
                <a:gd name="connsiteX10" fmla="*/ 2598522 w 4734136"/>
                <a:gd name="connsiteY10" fmla="*/ 863992 h 3544607"/>
                <a:gd name="connsiteX11" fmla="*/ 2262840 w 4734136"/>
                <a:gd name="connsiteY11" fmla="*/ 1946304 h 3544607"/>
                <a:gd name="connsiteX12" fmla="*/ 1758917 w 4734136"/>
                <a:gd name="connsiteY12" fmla="*/ 1513361 h 3544607"/>
                <a:gd name="connsiteX13" fmla="*/ 1023106 w 4734136"/>
                <a:gd name="connsiteY13" fmla="*/ 881193 h 3544607"/>
                <a:gd name="connsiteX14" fmla="*/ 1175349 w 4734136"/>
                <a:gd name="connsiteY14" fmla="*/ 390330 h 3544607"/>
                <a:gd name="connsiteX15" fmla="*/ 1674419 w 4734136"/>
                <a:gd name="connsiteY15" fmla="*/ 556431 h 3544607"/>
                <a:gd name="connsiteX16" fmla="*/ 1457850 w 4734136"/>
                <a:gd name="connsiteY16" fmla="*/ 1254698 h 3544607"/>
                <a:gd name="connsiteX17" fmla="*/ 1023106 w 4734136"/>
                <a:gd name="connsiteY17" fmla="*/ 881193 h 3544607"/>
                <a:gd name="connsiteX18" fmla="*/ 0 w 4734136"/>
                <a:gd name="connsiteY18" fmla="*/ 2197 h 3544607"/>
                <a:gd name="connsiteX19" fmla="*/ 2558 w 4734136"/>
                <a:gd name="connsiteY19" fmla="*/ 0 h 3544607"/>
                <a:gd name="connsiteX20" fmla="*/ 829733 w 4734136"/>
                <a:gd name="connsiteY20" fmla="*/ 275301 h 3544607"/>
                <a:gd name="connsiteX21" fmla="*/ 722038 w 4734136"/>
                <a:gd name="connsiteY21" fmla="*/ 622532 h 3544607"/>
                <a:gd name="connsiteX22" fmla="*/ 0 w 4734136"/>
                <a:gd name="connsiteY22" fmla="*/ 2197 h 3544607"/>
                <a:gd name="connsiteX0" fmla="*/ 3460965 w 4734136"/>
                <a:gd name="connsiteY0" fmla="*/ 2975664 h 3544607"/>
                <a:gd name="connsiteX1" fmla="*/ 3973929 w 4734136"/>
                <a:gd name="connsiteY1" fmla="*/ 1321757 h 3544607"/>
                <a:gd name="connsiteX2" fmla="*/ 4734136 w 4734136"/>
                <a:gd name="connsiteY2" fmla="*/ 1574770 h 3544607"/>
                <a:gd name="connsiteX3" fmla="*/ 4123186 w 4734136"/>
                <a:gd name="connsiteY3" fmla="*/ 3544607 h 3544607"/>
                <a:gd name="connsiteX4" fmla="*/ 3460965 w 4734136"/>
                <a:gd name="connsiteY4" fmla="*/ 2975664 h 3544607"/>
                <a:gd name="connsiteX5" fmla="*/ 1758917 w 4734136"/>
                <a:gd name="connsiteY5" fmla="*/ 1513361 h 3544607"/>
                <a:gd name="connsiteX6" fmla="*/ 2020036 w 4734136"/>
                <a:gd name="connsiteY6" fmla="*/ 671460 h 3544607"/>
                <a:gd name="connsiteX7" fmla="*/ 2598522 w 4734136"/>
                <a:gd name="connsiteY7" fmla="*/ 863992 h 3544607"/>
                <a:gd name="connsiteX8" fmla="*/ 2262840 w 4734136"/>
                <a:gd name="connsiteY8" fmla="*/ 1946304 h 3544607"/>
                <a:gd name="connsiteX9" fmla="*/ 1758917 w 4734136"/>
                <a:gd name="connsiteY9" fmla="*/ 1513361 h 3544607"/>
                <a:gd name="connsiteX10" fmla="*/ 1023106 w 4734136"/>
                <a:gd name="connsiteY10" fmla="*/ 881193 h 3544607"/>
                <a:gd name="connsiteX11" fmla="*/ 1175349 w 4734136"/>
                <a:gd name="connsiteY11" fmla="*/ 390330 h 3544607"/>
                <a:gd name="connsiteX12" fmla="*/ 1674419 w 4734136"/>
                <a:gd name="connsiteY12" fmla="*/ 556431 h 3544607"/>
                <a:gd name="connsiteX13" fmla="*/ 1457850 w 4734136"/>
                <a:gd name="connsiteY13" fmla="*/ 1254698 h 3544607"/>
                <a:gd name="connsiteX14" fmla="*/ 1023106 w 4734136"/>
                <a:gd name="connsiteY14" fmla="*/ 881193 h 3544607"/>
                <a:gd name="connsiteX15" fmla="*/ 0 w 4734136"/>
                <a:gd name="connsiteY15" fmla="*/ 2197 h 3544607"/>
                <a:gd name="connsiteX16" fmla="*/ 2558 w 4734136"/>
                <a:gd name="connsiteY16" fmla="*/ 0 h 3544607"/>
                <a:gd name="connsiteX17" fmla="*/ 829733 w 4734136"/>
                <a:gd name="connsiteY17" fmla="*/ 275301 h 3544607"/>
                <a:gd name="connsiteX18" fmla="*/ 722038 w 4734136"/>
                <a:gd name="connsiteY18" fmla="*/ 622532 h 3544607"/>
                <a:gd name="connsiteX19" fmla="*/ 0 w 4734136"/>
                <a:gd name="connsiteY19" fmla="*/ 2197 h 3544607"/>
                <a:gd name="connsiteX0" fmla="*/ 4123186 w 4734136"/>
                <a:gd name="connsiteY0" fmla="*/ 3544607 h 3544607"/>
                <a:gd name="connsiteX1" fmla="*/ 3973929 w 4734136"/>
                <a:gd name="connsiteY1" fmla="*/ 1321757 h 3544607"/>
                <a:gd name="connsiteX2" fmla="*/ 4734136 w 4734136"/>
                <a:gd name="connsiteY2" fmla="*/ 1574770 h 3544607"/>
                <a:gd name="connsiteX3" fmla="*/ 4123186 w 4734136"/>
                <a:gd name="connsiteY3" fmla="*/ 3544607 h 3544607"/>
                <a:gd name="connsiteX4" fmla="*/ 1758917 w 4734136"/>
                <a:gd name="connsiteY4" fmla="*/ 1513361 h 3544607"/>
                <a:gd name="connsiteX5" fmla="*/ 2020036 w 4734136"/>
                <a:gd name="connsiteY5" fmla="*/ 671460 h 3544607"/>
                <a:gd name="connsiteX6" fmla="*/ 2598522 w 4734136"/>
                <a:gd name="connsiteY6" fmla="*/ 863992 h 3544607"/>
                <a:gd name="connsiteX7" fmla="*/ 2262840 w 4734136"/>
                <a:gd name="connsiteY7" fmla="*/ 1946304 h 3544607"/>
                <a:gd name="connsiteX8" fmla="*/ 1758917 w 4734136"/>
                <a:gd name="connsiteY8" fmla="*/ 1513361 h 3544607"/>
                <a:gd name="connsiteX9" fmla="*/ 1023106 w 4734136"/>
                <a:gd name="connsiteY9" fmla="*/ 881193 h 3544607"/>
                <a:gd name="connsiteX10" fmla="*/ 1175349 w 4734136"/>
                <a:gd name="connsiteY10" fmla="*/ 390330 h 3544607"/>
                <a:gd name="connsiteX11" fmla="*/ 1674419 w 4734136"/>
                <a:gd name="connsiteY11" fmla="*/ 556431 h 3544607"/>
                <a:gd name="connsiteX12" fmla="*/ 1457850 w 4734136"/>
                <a:gd name="connsiteY12" fmla="*/ 1254698 h 3544607"/>
                <a:gd name="connsiteX13" fmla="*/ 1023106 w 4734136"/>
                <a:gd name="connsiteY13" fmla="*/ 881193 h 3544607"/>
                <a:gd name="connsiteX14" fmla="*/ 0 w 4734136"/>
                <a:gd name="connsiteY14" fmla="*/ 2197 h 3544607"/>
                <a:gd name="connsiteX15" fmla="*/ 2558 w 4734136"/>
                <a:gd name="connsiteY15" fmla="*/ 0 h 3544607"/>
                <a:gd name="connsiteX16" fmla="*/ 829733 w 4734136"/>
                <a:gd name="connsiteY16" fmla="*/ 275301 h 3544607"/>
                <a:gd name="connsiteX17" fmla="*/ 722038 w 4734136"/>
                <a:gd name="connsiteY17" fmla="*/ 622532 h 3544607"/>
                <a:gd name="connsiteX18" fmla="*/ 0 w 4734136"/>
                <a:gd name="connsiteY18" fmla="*/ 2197 h 3544607"/>
                <a:gd name="connsiteX0" fmla="*/ 4123186 w 4734136"/>
                <a:gd name="connsiteY0" fmla="*/ 3544607 h 3544607"/>
                <a:gd name="connsiteX1" fmla="*/ 4734136 w 4734136"/>
                <a:gd name="connsiteY1" fmla="*/ 1574770 h 3544607"/>
                <a:gd name="connsiteX2" fmla="*/ 4123186 w 4734136"/>
                <a:gd name="connsiteY2" fmla="*/ 3544607 h 3544607"/>
                <a:gd name="connsiteX3" fmla="*/ 1758917 w 4734136"/>
                <a:gd name="connsiteY3" fmla="*/ 1513361 h 3544607"/>
                <a:gd name="connsiteX4" fmla="*/ 2020036 w 4734136"/>
                <a:gd name="connsiteY4" fmla="*/ 671460 h 3544607"/>
                <a:gd name="connsiteX5" fmla="*/ 2598522 w 4734136"/>
                <a:gd name="connsiteY5" fmla="*/ 863992 h 3544607"/>
                <a:gd name="connsiteX6" fmla="*/ 2262840 w 4734136"/>
                <a:gd name="connsiteY6" fmla="*/ 1946304 h 3544607"/>
                <a:gd name="connsiteX7" fmla="*/ 1758917 w 4734136"/>
                <a:gd name="connsiteY7" fmla="*/ 1513361 h 3544607"/>
                <a:gd name="connsiteX8" fmla="*/ 1023106 w 4734136"/>
                <a:gd name="connsiteY8" fmla="*/ 881193 h 3544607"/>
                <a:gd name="connsiteX9" fmla="*/ 1175349 w 4734136"/>
                <a:gd name="connsiteY9" fmla="*/ 390330 h 3544607"/>
                <a:gd name="connsiteX10" fmla="*/ 1674419 w 4734136"/>
                <a:gd name="connsiteY10" fmla="*/ 556431 h 3544607"/>
                <a:gd name="connsiteX11" fmla="*/ 1457850 w 4734136"/>
                <a:gd name="connsiteY11" fmla="*/ 1254698 h 3544607"/>
                <a:gd name="connsiteX12" fmla="*/ 1023106 w 4734136"/>
                <a:gd name="connsiteY12" fmla="*/ 881193 h 3544607"/>
                <a:gd name="connsiteX13" fmla="*/ 0 w 4734136"/>
                <a:gd name="connsiteY13" fmla="*/ 2197 h 3544607"/>
                <a:gd name="connsiteX14" fmla="*/ 2558 w 4734136"/>
                <a:gd name="connsiteY14" fmla="*/ 0 h 3544607"/>
                <a:gd name="connsiteX15" fmla="*/ 829733 w 4734136"/>
                <a:gd name="connsiteY15" fmla="*/ 275301 h 3544607"/>
                <a:gd name="connsiteX16" fmla="*/ 722038 w 4734136"/>
                <a:gd name="connsiteY16" fmla="*/ 622532 h 3544607"/>
                <a:gd name="connsiteX17" fmla="*/ 0 w 4734136"/>
                <a:gd name="connsiteY17" fmla="*/ 2197 h 3544607"/>
                <a:gd name="connsiteX0" fmla="*/ 1758917 w 2598522"/>
                <a:gd name="connsiteY0" fmla="*/ 1513361 h 1946304"/>
                <a:gd name="connsiteX1" fmla="*/ 2020036 w 2598522"/>
                <a:gd name="connsiteY1" fmla="*/ 671460 h 1946304"/>
                <a:gd name="connsiteX2" fmla="*/ 2598522 w 2598522"/>
                <a:gd name="connsiteY2" fmla="*/ 863992 h 1946304"/>
                <a:gd name="connsiteX3" fmla="*/ 2262840 w 2598522"/>
                <a:gd name="connsiteY3" fmla="*/ 1946304 h 1946304"/>
                <a:gd name="connsiteX4" fmla="*/ 1758917 w 2598522"/>
                <a:gd name="connsiteY4" fmla="*/ 1513361 h 1946304"/>
                <a:gd name="connsiteX5" fmla="*/ 1023106 w 2598522"/>
                <a:gd name="connsiteY5" fmla="*/ 881193 h 1946304"/>
                <a:gd name="connsiteX6" fmla="*/ 1175349 w 2598522"/>
                <a:gd name="connsiteY6" fmla="*/ 390330 h 1946304"/>
                <a:gd name="connsiteX7" fmla="*/ 1674419 w 2598522"/>
                <a:gd name="connsiteY7" fmla="*/ 556431 h 1946304"/>
                <a:gd name="connsiteX8" fmla="*/ 1457850 w 2598522"/>
                <a:gd name="connsiteY8" fmla="*/ 1254698 h 1946304"/>
                <a:gd name="connsiteX9" fmla="*/ 1023106 w 2598522"/>
                <a:gd name="connsiteY9" fmla="*/ 881193 h 1946304"/>
                <a:gd name="connsiteX10" fmla="*/ 0 w 2598522"/>
                <a:gd name="connsiteY10" fmla="*/ 2197 h 1946304"/>
                <a:gd name="connsiteX11" fmla="*/ 2558 w 2598522"/>
                <a:gd name="connsiteY11" fmla="*/ 0 h 1946304"/>
                <a:gd name="connsiteX12" fmla="*/ 829733 w 2598522"/>
                <a:gd name="connsiteY12" fmla="*/ 275301 h 1946304"/>
                <a:gd name="connsiteX13" fmla="*/ 722038 w 2598522"/>
                <a:gd name="connsiteY13" fmla="*/ 622532 h 1946304"/>
                <a:gd name="connsiteX14" fmla="*/ 0 w 2598522"/>
                <a:gd name="connsiteY14" fmla="*/ 2197 h 19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98522" h="1946304">
                  <a:moveTo>
                    <a:pt x="1758917" y="1513361"/>
                  </a:moveTo>
                  <a:lnTo>
                    <a:pt x="2020036" y="671460"/>
                  </a:lnTo>
                  <a:lnTo>
                    <a:pt x="2598522" y="863992"/>
                  </a:lnTo>
                  <a:lnTo>
                    <a:pt x="2262840" y="1946304"/>
                  </a:lnTo>
                  <a:lnTo>
                    <a:pt x="1758917" y="1513361"/>
                  </a:lnTo>
                  <a:close/>
                  <a:moveTo>
                    <a:pt x="1023106" y="881193"/>
                  </a:moveTo>
                  <a:lnTo>
                    <a:pt x="1175349" y="390330"/>
                  </a:lnTo>
                  <a:lnTo>
                    <a:pt x="1674419" y="556431"/>
                  </a:lnTo>
                  <a:lnTo>
                    <a:pt x="1457850" y="1254698"/>
                  </a:lnTo>
                  <a:lnTo>
                    <a:pt x="1023106" y="881193"/>
                  </a:lnTo>
                  <a:close/>
                  <a:moveTo>
                    <a:pt x="0" y="2197"/>
                  </a:moveTo>
                  <a:lnTo>
                    <a:pt x="2558" y="0"/>
                  </a:lnTo>
                  <a:lnTo>
                    <a:pt x="829733" y="275301"/>
                  </a:lnTo>
                  <a:lnTo>
                    <a:pt x="722038" y="622532"/>
                  </a:lnTo>
                  <a:lnTo>
                    <a:pt x="0" y="2197"/>
                  </a:lnTo>
                  <a:close/>
                </a:path>
              </a:pathLst>
            </a:cu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Freeform: Shape 86">
              <a:extLst>
                <a:ext uri="{FF2B5EF4-FFF2-40B4-BE49-F238E27FC236}">
                  <a16:creationId xmlns:a16="http://schemas.microsoft.com/office/drawing/2014/main" id="{A451CDFF-06E5-8AA0-CA93-38B46005108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982147" y="913322"/>
              <a:ext cx="1804593" cy="928348"/>
            </a:xfrm>
            <a:custGeom>
              <a:avLst/>
              <a:gdLst>
                <a:gd name="connsiteX0" fmla="*/ 0 w 914434"/>
                <a:gd name="connsiteY0" fmla="*/ 620331 h 626120"/>
                <a:gd name="connsiteX1" fmla="*/ 722034 w 914434"/>
                <a:gd name="connsiteY1" fmla="*/ 0 h 626120"/>
                <a:gd name="connsiteX2" fmla="*/ 914434 w 914434"/>
                <a:gd name="connsiteY2" fmla="*/ 620340 h 626120"/>
                <a:gd name="connsiteX3" fmla="*/ 912641 w 914434"/>
                <a:gd name="connsiteY3" fmla="*/ 626120 h 626120"/>
                <a:gd name="connsiteX4" fmla="*/ 6738 w 914434"/>
                <a:gd name="connsiteY4" fmla="*/ 626120 h 626120"/>
                <a:gd name="connsiteX5" fmla="*/ 0 w 914434"/>
                <a:gd name="connsiteY5" fmla="*/ 620331 h 62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34" h="626120">
                  <a:moveTo>
                    <a:pt x="0" y="620331"/>
                  </a:moveTo>
                  <a:lnTo>
                    <a:pt x="722034" y="0"/>
                  </a:lnTo>
                  <a:lnTo>
                    <a:pt x="914434" y="620340"/>
                  </a:lnTo>
                  <a:lnTo>
                    <a:pt x="912641" y="626120"/>
                  </a:lnTo>
                  <a:lnTo>
                    <a:pt x="6738" y="626120"/>
                  </a:lnTo>
                  <a:lnTo>
                    <a:pt x="0" y="620331"/>
                  </a:lnTo>
                  <a:close/>
                </a:path>
              </a:pathLst>
            </a:custGeom>
            <a:solidFill>
              <a:srgbClr val="90D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Freeform: Shape 87">
              <a:extLst>
                <a:ext uri="{FF2B5EF4-FFF2-40B4-BE49-F238E27FC236}">
                  <a16:creationId xmlns:a16="http://schemas.microsoft.com/office/drawing/2014/main" id="{9F81A6E4-D326-B9F0-66C8-96073BC7A53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540818" y="2373699"/>
              <a:ext cx="1624567" cy="1865661"/>
            </a:xfrm>
            <a:custGeom>
              <a:avLst/>
              <a:gdLst>
                <a:gd name="connsiteX0" fmla="*/ 0 w 823210"/>
                <a:gd name="connsiteY0" fmla="*/ 373504 h 1258287"/>
                <a:gd name="connsiteX1" fmla="*/ 434743 w 823210"/>
                <a:gd name="connsiteY1" fmla="*/ 0 h 1258287"/>
                <a:gd name="connsiteX2" fmla="*/ 823210 w 823210"/>
                <a:gd name="connsiteY2" fmla="*/ 1252508 h 1258287"/>
                <a:gd name="connsiteX3" fmla="*/ 821418 w 823210"/>
                <a:gd name="connsiteY3" fmla="*/ 1258287 h 1258287"/>
                <a:gd name="connsiteX4" fmla="*/ 270831 w 823210"/>
                <a:gd name="connsiteY4" fmla="*/ 1258287 h 1258287"/>
                <a:gd name="connsiteX5" fmla="*/ 272625 w 823210"/>
                <a:gd name="connsiteY5" fmla="*/ 1252504 h 1258287"/>
                <a:gd name="connsiteX6" fmla="*/ 0 w 823210"/>
                <a:gd name="connsiteY6" fmla="*/ 373504 h 125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3210" h="1258287">
                  <a:moveTo>
                    <a:pt x="0" y="373504"/>
                  </a:moveTo>
                  <a:lnTo>
                    <a:pt x="434743" y="0"/>
                  </a:lnTo>
                  <a:lnTo>
                    <a:pt x="823210" y="1252508"/>
                  </a:lnTo>
                  <a:lnTo>
                    <a:pt x="821418" y="1258287"/>
                  </a:lnTo>
                  <a:lnTo>
                    <a:pt x="270831" y="1258287"/>
                  </a:lnTo>
                  <a:lnTo>
                    <a:pt x="272625" y="1252504"/>
                  </a:lnTo>
                  <a:lnTo>
                    <a:pt x="0" y="373504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Freeform: Shape 88">
              <a:extLst>
                <a:ext uri="{FF2B5EF4-FFF2-40B4-BE49-F238E27FC236}">
                  <a16:creationId xmlns:a16="http://schemas.microsoft.com/office/drawing/2014/main" id="{4B3F820D-217A-B28A-E62B-7326D9C8D61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773619" y="3592984"/>
              <a:ext cx="2184406" cy="2891102"/>
            </a:xfrm>
            <a:custGeom>
              <a:avLst/>
              <a:gdLst>
                <a:gd name="connsiteX0" fmla="*/ 0 w 1106895"/>
                <a:gd name="connsiteY0" fmla="*/ 432943 h 1949891"/>
                <a:gd name="connsiteX1" fmla="*/ 503925 w 1106895"/>
                <a:gd name="connsiteY1" fmla="*/ 0 h 1949891"/>
                <a:gd name="connsiteX2" fmla="*/ 1106895 w 1106895"/>
                <a:gd name="connsiteY2" fmla="*/ 1944107 h 1949891"/>
                <a:gd name="connsiteX3" fmla="*/ 1105101 w 1106895"/>
                <a:gd name="connsiteY3" fmla="*/ 1949891 h 1949891"/>
                <a:gd name="connsiteX4" fmla="*/ 466900 w 1106895"/>
                <a:gd name="connsiteY4" fmla="*/ 1949891 h 1949891"/>
                <a:gd name="connsiteX5" fmla="*/ 468693 w 1106895"/>
                <a:gd name="connsiteY5" fmla="*/ 1944112 h 1949891"/>
                <a:gd name="connsiteX6" fmla="*/ 0 w 1106895"/>
                <a:gd name="connsiteY6" fmla="*/ 432943 h 1949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6895" h="1949891">
                  <a:moveTo>
                    <a:pt x="0" y="432943"/>
                  </a:moveTo>
                  <a:lnTo>
                    <a:pt x="503925" y="0"/>
                  </a:lnTo>
                  <a:lnTo>
                    <a:pt x="1106895" y="1944107"/>
                  </a:lnTo>
                  <a:lnTo>
                    <a:pt x="1105101" y="1949891"/>
                  </a:lnTo>
                  <a:lnTo>
                    <a:pt x="466900" y="1949891"/>
                  </a:lnTo>
                  <a:lnTo>
                    <a:pt x="468693" y="1944112"/>
                  </a:lnTo>
                  <a:lnTo>
                    <a:pt x="0" y="432943"/>
                  </a:lnTo>
                  <a:close/>
                </a:path>
              </a:pathLst>
            </a:custGeom>
            <a:solidFill>
              <a:srgbClr val="23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Freeform: Shape 93">
              <a:extLst>
                <a:ext uri="{FF2B5EF4-FFF2-40B4-BE49-F238E27FC236}">
                  <a16:creationId xmlns:a16="http://schemas.microsoft.com/office/drawing/2014/main" id="{745D5D8B-6864-C926-233E-DA86353271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2517" y="3645294"/>
              <a:ext cx="4464089" cy="1224439"/>
            </a:xfrm>
            <a:custGeom>
              <a:avLst/>
              <a:gdLst>
                <a:gd name="connsiteX0" fmla="*/ 742958 w 3010785"/>
                <a:gd name="connsiteY0" fmla="*/ 0 h 620455"/>
                <a:gd name="connsiteX1" fmla="*/ 1515087 w 3010785"/>
                <a:gd name="connsiteY1" fmla="*/ 238843 h 620455"/>
                <a:gd name="connsiteX2" fmla="*/ 2280452 w 3010785"/>
                <a:gd name="connsiteY2" fmla="*/ 1972 h 620455"/>
                <a:gd name="connsiteX3" fmla="*/ 3010785 w 3010785"/>
                <a:gd name="connsiteY3" fmla="*/ 153058 h 620455"/>
                <a:gd name="connsiteX4" fmla="*/ 1500555 w 3010785"/>
                <a:gd name="connsiteY4" fmla="*/ 620455 h 620455"/>
                <a:gd name="connsiteX5" fmla="*/ 0 w 3010785"/>
                <a:gd name="connsiteY5" fmla="*/ 156288 h 62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0785" h="620455">
                  <a:moveTo>
                    <a:pt x="742958" y="0"/>
                  </a:moveTo>
                  <a:lnTo>
                    <a:pt x="1515087" y="238843"/>
                  </a:lnTo>
                  <a:lnTo>
                    <a:pt x="2280452" y="1972"/>
                  </a:lnTo>
                  <a:lnTo>
                    <a:pt x="3010785" y="153058"/>
                  </a:lnTo>
                  <a:lnTo>
                    <a:pt x="1500555" y="620455"/>
                  </a:lnTo>
                  <a:lnTo>
                    <a:pt x="0" y="156288"/>
                  </a:lnTo>
                  <a:close/>
                </a:path>
              </a:pathLst>
            </a:custGeom>
            <a:solidFill>
              <a:srgbClr val="17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Freeform: Shape 94">
              <a:extLst>
                <a:ext uri="{FF2B5EF4-FFF2-40B4-BE49-F238E27FC236}">
                  <a16:creationId xmlns:a16="http://schemas.microsoft.com/office/drawing/2014/main" id="{76EB2C95-47E4-FA68-E29D-FFA8DF234E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563" y="2182732"/>
              <a:ext cx="2654370" cy="850266"/>
            </a:xfrm>
            <a:custGeom>
              <a:avLst/>
              <a:gdLst>
                <a:gd name="connsiteX0" fmla="*/ 736152 w 1790228"/>
                <a:gd name="connsiteY0" fmla="*/ 0 h 430852"/>
                <a:gd name="connsiteX1" fmla="*/ 897000 w 1790228"/>
                <a:gd name="connsiteY1" fmla="*/ 49755 h 430852"/>
                <a:gd name="connsiteX2" fmla="*/ 1055037 w 1790228"/>
                <a:gd name="connsiteY2" fmla="*/ 845 h 430852"/>
                <a:gd name="connsiteX3" fmla="*/ 1790228 w 1790228"/>
                <a:gd name="connsiteY3" fmla="*/ 152936 h 430852"/>
                <a:gd name="connsiteX4" fmla="*/ 892237 w 1790228"/>
                <a:gd name="connsiteY4" fmla="*/ 430852 h 430852"/>
                <a:gd name="connsiteX5" fmla="*/ 0 w 1790228"/>
                <a:gd name="connsiteY5" fmla="*/ 154856 h 43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0228" h="430852">
                  <a:moveTo>
                    <a:pt x="736152" y="0"/>
                  </a:moveTo>
                  <a:lnTo>
                    <a:pt x="897000" y="49755"/>
                  </a:lnTo>
                  <a:lnTo>
                    <a:pt x="1055037" y="845"/>
                  </a:lnTo>
                  <a:lnTo>
                    <a:pt x="1790228" y="152936"/>
                  </a:lnTo>
                  <a:lnTo>
                    <a:pt x="892237" y="430852"/>
                  </a:lnTo>
                  <a:lnTo>
                    <a:pt x="0" y="154856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95">
              <a:extLst>
                <a:ext uri="{FF2B5EF4-FFF2-40B4-BE49-F238E27FC236}">
                  <a16:creationId xmlns:a16="http://schemas.microsoft.com/office/drawing/2014/main" id="{7EED51CE-FA88-4D93-3B66-3F9B3D2500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75741" y="320398"/>
              <a:ext cx="101927" cy="206661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  <a:alpha val="64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96">
              <a:extLst>
                <a:ext uri="{FF2B5EF4-FFF2-40B4-BE49-F238E27FC236}">
                  <a16:creationId xmlns:a16="http://schemas.microsoft.com/office/drawing/2014/main" id="{ADE97A2E-0F07-BB76-2916-B126164AF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7208" y="2961717"/>
              <a:ext cx="81044" cy="1197547"/>
            </a:xfrm>
            <a:prstGeom prst="ellipse">
              <a:avLst/>
            </a:prstGeom>
            <a:gradFill flip="none" rotWithShape="1">
              <a:gsLst>
                <a:gs pos="18000">
                  <a:schemeClr val="accent3">
                    <a:lumMod val="0"/>
                    <a:lumOff val="100000"/>
                    <a:alpha val="64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97">
              <a:extLst>
                <a:ext uri="{FF2B5EF4-FFF2-40B4-BE49-F238E27FC236}">
                  <a16:creationId xmlns:a16="http://schemas.microsoft.com/office/drawing/2014/main" id="{EF8C5F7B-7DC5-BBBA-170D-0A7046C9C5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7926" y="4912837"/>
              <a:ext cx="81044" cy="1197547"/>
            </a:xfrm>
            <a:prstGeom prst="ellipse">
              <a:avLst/>
            </a:prstGeom>
            <a:gradFill flip="none" rotWithShape="1">
              <a:gsLst>
                <a:gs pos="33000">
                  <a:schemeClr val="accent3">
                    <a:lumMod val="0"/>
                    <a:lumOff val="100000"/>
                    <a:alpha val="64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02">
              <a:extLst>
                <a:ext uri="{FF2B5EF4-FFF2-40B4-BE49-F238E27FC236}">
                  <a16:creationId xmlns:a16="http://schemas.microsoft.com/office/drawing/2014/main" id="{BB188371-22CF-A4B5-C461-5EB294F7EA61}"/>
                </a:ext>
              </a:extLst>
            </p:cNvPr>
            <p:cNvSpPr>
              <a:spLocks noChangeAspect="1"/>
            </p:cNvSpPr>
            <p:nvPr/>
          </p:nvSpPr>
          <p:spPr>
            <a:xfrm rot="17273457">
              <a:off x="2382506" y="4266595"/>
              <a:ext cx="90224" cy="447265"/>
            </a:xfrm>
            <a:prstGeom prst="ellipse">
              <a:avLst/>
            </a:prstGeom>
            <a:gradFill flip="none" rotWithShape="1">
              <a:gsLst>
                <a:gs pos="33000">
                  <a:schemeClr val="accent3">
                    <a:lumMod val="0"/>
                    <a:lumOff val="100000"/>
                    <a:alpha val="64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03">
              <a:extLst>
                <a:ext uri="{FF2B5EF4-FFF2-40B4-BE49-F238E27FC236}">
                  <a16:creationId xmlns:a16="http://schemas.microsoft.com/office/drawing/2014/main" id="{60F54CBA-04E8-EBC8-86D6-647185C1D943}"/>
                </a:ext>
              </a:extLst>
            </p:cNvPr>
            <p:cNvSpPr>
              <a:spLocks noChangeAspect="1"/>
            </p:cNvSpPr>
            <p:nvPr/>
          </p:nvSpPr>
          <p:spPr>
            <a:xfrm rot="17273457">
              <a:off x="2811096" y="2593506"/>
              <a:ext cx="90224" cy="447265"/>
            </a:xfrm>
            <a:prstGeom prst="ellipse">
              <a:avLst/>
            </a:prstGeom>
            <a:gradFill flip="none" rotWithShape="1">
              <a:gsLst>
                <a:gs pos="33000">
                  <a:schemeClr val="accent3">
                    <a:lumMod val="0"/>
                    <a:lumOff val="100000"/>
                    <a:alpha val="64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aphicFrame>
        <p:nvGraphicFramePr>
          <p:cNvPr id="21" name="Tabella 2">
            <a:extLst>
              <a:ext uri="{FF2B5EF4-FFF2-40B4-BE49-F238E27FC236}">
                <a16:creationId xmlns:a16="http://schemas.microsoft.com/office/drawing/2014/main" id="{39D20D86-88E3-CB1F-4266-1C05BE5B1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751900"/>
              </p:ext>
            </p:extLst>
          </p:nvPr>
        </p:nvGraphicFramePr>
        <p:xfrm>
          <a:off x="4618997" y="1353707"/>
          <a:ext cx="17898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936">
                  <a:extLst>
                    <a:ext uri="{9D8B030D-6E8A-4147-A177-3AD203B41FA5}">
                      <a16:colId xmlns:a16="http://schemas.microsoft.com/office/drawing/2014/main" val="730506315"/>
                    </a:ext>
                  </a:extLst>
                </a:gridCol>
                <a:gridCol w="894936">
                  <a:extLst>
                    <a:ext uri="{9D8B030D-6E8A-4147-A177-3AD203B41FA5}">
                      <a16:colId xmlns:a16="http://schemas.microsoft.com/office/drawing/2014/main" val="116435557"/>
                    </a:ext>
                  </a:extLst>
                </a:gridCol>
              </a:tblGrid>
              <a:tr h="3192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u="non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  <a:cs typeface="Arial" panose="020B0604020202020204" pitchFamily="34" charset="0"/>
                        </a:rPr>
                        <a:t>ROE</a:t>
                      </a:r>
                      <a:endParaRPr lang="it-IT" u="none"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313239"/>
                  </a:ext>
                </a:extLst>
              </a:tr>
              <a:tr h="414553">
                <a:tc>
                  <a:txBody>
                    <a:bodyPr/>
                    <a:lstStyle/>
                    <a:p>
                      <a:pPr algn="ctr"/>
                      <a:r>
                        <a:rPr lang="it-IT" sz="1400" b="1">
                          <a:solidFill>
                            <a:srgbClr val="FFFF00"/>
                          </a:solidFill>
                          <a:effectLst/>
                          <a:latin typeface="Bahnschrift" panose="020B0502040204020203" pitchFamily="34" charset="0"/>
                          <a:cs typeface="Arial" panose="020B0604020202020204" pitchFamily="34" charset="0"/>
                        </a:rPr>
                        <a:t>23,4%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>
                          <a:effectLst/>
                          <a:latin typeface="Bahnschrift" panose="020B0502040204020203" pitchFamily="34" charset="0"/>
                        </a:rPr>
                        <a:t>0,11%</a:t>
                      </a:r>
                      <a:endParaRPr lang="it-IT" sz="1400" b="1">
                        <a:solidFill>
                          <a:srgbClr val="FFFF00"/>
                        </a:solidFill>
                        <a:effectLst/>
                        <a:latin typeface="Bahnschrift" panose="020B0502040204020203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b="1">
                        <a:solidFill>
                          <a:srgbClr val="FFFF00"/>
                        </a:solidFill>
                        <a:effectLst/>
                        <a:latin typeface="Bahnschrift" panose="020B0502040204020203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it-IT" sz="1400" b="1"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034312"/>
                  </a:ext>
                </a:extLst>
              </a:tr>
            </a:tbl>
          </a:graphicData>
        </a:graphic>
      </p:graphicFrame>
      <p:graphicFrame>
        <p:nvGraphicFramePr>
          <p:cNvPr id="22" name="Tabella 4">
            <a:extLst>
              <a:ext uri="{FF2B5EF4-FFF2-40B4-BE49-F238E27FC236}">
                <a16:creationId xmlns:a16="http://schemas.microsoft.com/office/drawing/2014/main" id="{A3A4E525-5A26-CEB5-ABBC-FE6902DC4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255399"/>
              </p:ext>
            </p:extLst>
          </p:nvPr>
        </p:nvGraphicFramePr>
        <p:xfrm>
          <a:off x="5329710" y="2842315"/>
          <a:ext cx="5258352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94">
                  <a:extLst>
                    <a:ext uri="{9D8B030D-6E8A-4147-A177-3AD203B41FA5}">
                      <a16:colId xmlns:a16="http://schemas.microsoft.com/office/drawing/2014/main" val="2223030126"/>
                    </a:ext>
                  </a:extLst>
                </a:gridCol>
                <a:gridCol w="697817">
                  <a:extLst>
                    <a:ext uri="{9D8B030D-6E8A-4147-A177-3AD203B41FA5}">
                      <a16:colId xmlns:a16="http://schemas.microsoft.com/office/drawing/2014/main" val="2158555335"/>
                    </a:ext>
                  </a:extLst>
                </a:gridCol>
                <a:gridCol w="616772">
                  <a:extLst>
                    <a:ext uri="{9D8B030D-6E8A-4147-A177-3AD203B41FA5}">
                      <a16:colId xmlns:a16="http://schemas.microsoft.com/office/drawing/2014/main" val="3606065310"/>
                    </a:ext>
                  </a:extLst>
                </a:gridCol>
                <a:gridCol w="657294">
                  <a:extLst>
                    <a:ext uri="{9D8B030D-6E8A-4147-A177-3AD203B41FA5}">
                      <a16:colId xmlns:a16="http://schemas.microsoft.com/office/drawing/2014/main" val="2965266458"/>
                    </a:ext>
                  </a:extLst>
                </a:gridCol>
                <a:gridCol w="657294">
                  <a:extLst>
                    <a:ext uri="{9D8B030D-6E8A-4147-A177-3AD203B41FA5}">
                      <a16:colId xmlns:a16="http://schemas.microsoft.com/office/drawing/2014/main" val="1282035752"/>
                    </a:ext>
                  </a:extLst>
                </a:gridCol>
                <a:gridCol w="629959">
                  <a:extLst>
                    <a:ext uri="{9D8B030D-6E8A-4147-A177-3AD203B41FA5}">
                      <a16:colId xmlns:a16="http://schemas.microsoft.com/office/drawing/2014/main" val="3606222456"/>
                    </a:ext>
                  </a:extLst>
                </a:gridCol>
                <a:gridCol w="684628">
                  <a:extLst>
                    <a:ext uri="{9D8B030D-6E8A-4147-A177-3AD203B41FA5}">
                      <a16:colId xmlns:a16="http://schemas.microsoft.com/office/drawing/2014/main" val="3677877587"/>
                    </a:ext>
                  </a:extLst>
                </a:gridCol>
                <a:gridCol w="657294">
                  <a:extLst>
                    <a:ext uri="{9D8B030D-6E8A-4147-A177-3AD203B41FA5}">
                      <a16:colId xmlns:a16="http://schemas.microsoft.com/office/drawing/2014/main" val="149551714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Bahnschrift" panose="020B0502040204020203" pitchFamily="34" charset="0"/>
                        </a:rPr>
                        <a:t>ROI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Bahnschrift" panose="020B0502040204020203" pitchFamily="34" charset="0"/>
                        </a:rPr>
                        <a:t>ROD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Bahnschrift" panose="020B0502040204020203" pitchFamily="34" charset="0"/>
                        </a:rPr>
                        <a:t>Q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Bahnschrift" panose="020B0502040204020203" pitchFamily="34" charset="0"/>
                        </a:rPr>
                        <a:t>S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292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spc="0">
                          <a:solidFill>
                            <a:srgbClr val="FFFF00"/>
                          </a:solidFill>
                          <a:effectLst/>
                          <a:latin typeface="Bahnschrift" panose="020B0502040204020203" pitchFamily="34" charset="0"/>
                          <a:cs typeface="Arial" panose="020B0604020202020204" pitchFamily="34" charset="0"/>
                        </a:rPr>
                        <a:t>-2,04%</a:t>
                      </a:r>
                      <a:endParaRPr lang="it-IT" sz="1400" b="1">
                        <a:solidFill>
                          <a:srgbClr val="FFFF0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400" b="1">
                          <a:latin typeface="Bahnschrift" panose="020B0502040204020203" pitchFamily="34" charset="0"/>
                        </a:rPr>
                        <a:t>-5,80%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400" b="1">
                          <a:solidFill>
                            <a:srgbClr val="FFFF00"/>
                          </a:solidFill>
                          <a:latin typeface="Bahnschrift" panose="020B0502040204020203" pitchFamily="34" charset="0"/>
                        </a:rPr>
                        <a:t>2,93%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400" b="1">
                          <a:latin typeface="Bahnschrift" panose="020B0502040204020203" pitchFamily="34" charset="0"/>
                        </a:rPr>
                        <a:t>21,60%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400" b="1">
                          <a:solidFill>
                            <a:srgbClr val="FFFF00"/>
                          </a:solidFill>
                          <a:latin typeface="Bahnschrift" panose="020B0502040204020203" pitchFamily="34" charset="0"/>
                        </a:rPr>
                        <a:t>1,65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400" b="1">
                          <a:latin typeface="Bahnschrift" panose="020B0502040204020203" pitchFamily="34" charset="0"/>
                        </a:rPr>
                        <a:t>1,10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400" b="1">
                          <a:solidFill>
                            <a:srgbClr val="FFFF00"/>
                          </a:solidFill>
                          <a:latin typeface="Bahnschrift" panose="020B0502040204020203" pitchFamily="34" charset="0"/>
                        </a:rPr>
                        <a:t>1,42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400" b="1">
                          <a:latin typeface="Bahnschrift" panose="020B0502040204020203" pitchFamily="34" charset="0"/>
                        </a:rPr>
                        <a:t>0,44</a:t>
                      </a:r>
                      <a:endParaRPr lang="it-IT" sz="1200" b="1">
                        <a:latin typeface="Bahnschrift" panose="020B0502040204020203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580722"/>
                  </a:ext>
                </a:extLst>
              </a:tr>
            </a:tbl>
          </a:graphicData>
        </a:graphic>
      </p:graphicFrame>
      <p:graphicFrame>
        <p:nvGraphicFramePr>
          <p:cNvPr id="23" name="Tabella 4">
            <a:extLst>
              <a:ext uri="{FF2B5EF4-FFF2-40B4-BE49-F238E27FC236}">
                <a16:creationId xmlns:a16="http://schemas.microsoft.com/office/drawing/2014/main" id="{F7BD5CE6-43A3-E718-9980-6C3264C24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32925"/>
              </p:ext>
            </p:extLst>
          </p:nvPr>
        </p:nvGraphicFramePr>
        <p:xfrm>
          <a:off x="6512852" y="4404420"/>
          <a:ext cx="1446034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17">
                  <a:extLst>
                    <a:ext uri="{9D8B030D-6E8A-4147-A177-3AD203B41FA5}">
                      <a16:colId xmlns:a16="http://schemas.microsoft.com/office/drawing/2014/main" val="2223030126"/>
                    </a:ext>
                  </a:extLst>
                </a:gridCol>
                <a:gridCol w="723017">
                  <a:extLst>
                    <a:ext uri="{9D8B030D-6E8A-4147-A177-3AD203B41FA5}">
                      <a16:colId xmlns:a16="http://schemas.microsoft.com/office/drawing/2014/main" val="21585553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Bahnschrift" panose="020B0502040204020203" pitchFamily="34" charset="0"/>
                        </a:rPr>
                        <a:t>ROS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292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spc="0">
                          <a:solidFill>
                            <a:srgbClr val="FFFF00"/>
                          </a:solidFill>
                          <a:effectLst/>
                          <a:latin typeface="Bahnschrift" panose="020B0502040204020203" pitchFamily="34" charset="0"/>
                          <a:cs typeface="Arial" panose="020B0604020202020204" pitchFamily="34" charset="0"/>
                        </a:rPr>
                        <a:t>-1,15%</a:t>
                      </a:r>
                      <a:endParaRPr lang="it-IT" sz="1400" b="1">
                        <a:solidFill>
                          <a:srgbClr val="FFFF0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400" b="1">
                          <a:latin typeface="Bahnschrift" panose="020B0502040204020203" pitchFamily="34" charset="0"/>
                        </a:rPr>
                        <a:t>-2,17%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580722"/>
                  </a:ext>
                </a:extLst>
              </a:tr>
            </a:tbl>
          </a:graphicData>
        </a:graphic>
      </p:graphicFrame>
      <p:graphicFrame>
        <p:nvGraphicFramePr>
          <p:cNvPr id="24" name="Tabella 4">
            <a:extLst>
              <a:ext uri="{FF2B5EF4-FFF2-40B4-BE49-F238E27FC236}">
                <a16:creationId xmlns:a16="http://schemas.microsoft.com/office/drawing/2014/main" id="{95F7D112-7579-23D5-EEE9-B6DF0E705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676792"/>
              </p:ext>
            </p:extLst>
          </p:nvPr>
        </p:nvGraphicFramePr>
        <p:xfrm>
          <a:off x="8504422" y="4386158"/>
          <a:ext cx="1287000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500">
                  <a:extLst>
                    <a:ext uri="{9D8B030D-6E8A-4147-A177-3AD203B41FA5}">
                      <a16:colId xmlns:a16="http://schemas.microsoft.com/office/drawing/2014/main" val="2223030126"/>
                    </a:ext>
                  </a:extLst>
                </a:gridCol>
                <a:gridCol w="643500">
                  <a:extLst>
                    <a:ext uri="{9D8B030D-6E8A-4147-A177-3AD203B41FA5}">
                      <a16:colId xmlns:a16="http://schemas.microsoft.com/office/drawing/2014/main" val="21585553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Bahnschrift" panose="020B0502040204020203" pitchFamily="34" charset="0"/>
                        </a:rPr>
                        <a:t>ROT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292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spc="0">
                          <a:solidFill>
                            <a:srgbClr val="FFFF00"/>
                          </a:solidFill>
                          <a:effectLst/>
                          <a:latin typeface="Bahnschrift" panose="020B0502040204020203" pitchFamily="34" charset="0"/>
                          <a:cs typeface="Arial" panose="020B0604020202020204" pitchFamily="34" charset="0"/>
                        </a:rPr>
                        <a:t>1,78</a:t>
                      </a:r>
                      <a:endParaRPr lang="it-IT" sz="1400" b="1">
                        <a:solidFill>
                          <a:srgbClr val="FFFF0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it-IT" sz="1400" b="1">
                          <a:latin typeface="Bahnschrift" panose="020B0502040204020203" pitchFamily="34" charset="0"/>
                        </a:rPr>
                        <a:t>2,67</a:t>
                      </a:r>
                      <a:endParaRPr lang="it-IT" sz="1200" b="1">
                        <a:latin typeface="Bahnschrift" panose="020B0502040204020203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580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1245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7" name="Diagramma 407">
            <a:extLst>
              <a:ext uri="{FF2B5EF4-FFF2-40B4-BE49-F238E27FC236}">
                <a16:creationId xmlns:a16="http://schemas.microsoft.com/office/drawing/2014/main" id="{A768D064-4E4B-11C4-4B73-80670332A946}"/>
              </a:ext>
            </a:extLst>
          </p:cNvPr>
          <p:cNvGraphicFramePr/>
          <p:nvPr/>
        </p:nvGraphicFramePr>
        <p:xfrm>
          <a:off x="518283" y="2008554"/>
          <a:ext cx="11419007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Titolo 1">
            <a:extLst>
              <a:ext uri="{FF2B5EF4-FFF2-40B4-BE49-F238E27FC236}">
                <a16:creationId xmlns:a16="http://schemas.microsoft.com/office/drawing/2014/main" id="{83FAF2BA-63D6-1AE9-279E-8E3E3A81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369" y="640739"/>
            <a:ext cx="8596668" cy="1320800"/>
          </a:xfrm>
        </p:spPr>
        <p:txBody>
          <a:bodyPr/>
          <a:lstStyle/>
          <a:p>
            <a:r>
              <a:rPr lang="it-IT" b="1">
                <a:solidFill>
                  <a:srgbClr val="234C89"/>
                </a:solidFill>
              </a:rPr>
              <a:t>Storia</a:t>
            </a:r>
            <a:r>
              <a:rPr lang="it-IT" b="1">
                <a:solidFill>
                  <a:srgbClr val="214881"/>
                </a:solidFill>
              </a:rPr>
              <a:t> </a:t>
            </a:r>
            <a:r>
              <a:rPr lang="it-IT" b="1">
                <a:solidFill>
                  <a:srgbClr val="90D400"/>
                </a:solidFill>
              </a:rPr>
              <a:t>Sorgenia</a:t>
            </a:r>
          </a:p>
        </p:txBody>
      </p:sp>
      <p:pic>
        <p:nvPicPr>
          <p:cNvPr id="4" name="Elemento grafico 3">
            <a:hlinkClick r:id="rId8" action="ppaction://hlinksldjump"/>
            <a:extLst>
              <a:ext uri="{FF2B5EF4-FFF2-40B4-BE49-F238E27FC236}">
                <a16:creationId xmlns:a16="http://schemas.microsoft.com/office/drawing/2014/main" id="{9CE74485-BF15-E8F8-E4DF-56B6A182DF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2035307" y="6298635"/>
            <a:ext cx="420856" cy="420856"/>
          </a:xfrm>
          <a:prstGeom prst="rect">
            <a:avLst/>
          </a:prstGeom>
        </p:spPr>
      </p:pic>
      <p:pic>
        <p:nvPicPr>
          <p:cNvPr id="5" name="Elemento grafico 4">
            <a:hlinkClick r:id="rId11" action="ppaction://hlinksldjump"/>
            <a:extLst>
              <a:ext uri="{FF2B5EF4-FFF2-40B4-BE49-F238E27FC236}">
                <a16:creationId xmlns:a16="http://schemas.microsoft.com/office/drawing/2014/main" id="{C20876AB-6DF6-7660-5B96-CA8E3722A2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37435" y="6298637"/>
            <a:ext cx="420854" cy="420854"/>
          </a:xfrm>
          <a:prstGeom prst="rect">
            <a:avLst/>
          </a:prstGeom>
        </p:spPr>
      </p:pic>
      <p:pic>
        <p:nvPicPr>
          <p:cNvPr id="6" name="Elemento grafico 5">
            <a:hlinkClick r:id="rId14" action="ppaction://hlinksldjump"/>
            <a:extLst>
              <a:ext uri="{FF2B5EF4-FFF2-40B4-BE49-F238E27FC236}">
                <a16:creationId xmlns:a16="http://schemas.microsoft.com/office/drawing/2014/main" id="{DC92F19B-6A3B-B6DB-E0B7-0B3765A49A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615087" y="6298637"/>
            <a:ext cx="420854" cy="420854"/>
          </a:xfrm>
          <a:prstGeom prst="rect">
            <a:avLst/>
          </a:prstGeom>
        </p:spPr>
      </p:pic>
      <p:pic>
        <p:nvPicPr>
          <p:cNvPr id="7" name="Elemento grafico 6">
            <a:hlinkClick r:id="rId17" action="ppaction://hlinksldjump"/>
            <a:extLst>
              <a:ext uri="{FF2B5EF4-FFF2-40B4-BE49-F238E27FC236}">
                <a16:creationId xmlns:a16="http://schemas.microsoft.com/office/drawing/2014/main" id="{F362107F-02CD-8560-FC6B-64FE4B89F2B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1110744" y="6298637"/>
            <a:ext cx="420854" cy="420854"/>
          </a:xfrm>
          <a:prstGeom prst="rect">
            <a:avLst/>
          </a:prstGeom>
        </p:spPr>
      </p:pic>
      <p:pic>
        <p:nvPicPr>
          <p:cNvPr id="8" name="Elemento grafico 7">
            <a:hlinkClick r:id="rId20" action="ppaction://hlinksldjump"/>
            <a:extLst>
              <a:ext uri="{FF2B5EF4-FFF2-40B4-BE49-F238E27FC236}">
                <a16:creationId xmlns:a16="http://schemas.microsoft.com/office/drawing/2014/main" id="{65A164A4-C7C4-C613-9F04-7729F8E9F32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>
            <a:off x="1628314" y="6282174"/>
            <a:ext cx="430210" cy="43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56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7" name="Diagramma 407">
            <a:extLst>
              <a:ext uri="{FF2B5EF4-FFF2-40B4-BE49-F238E27FC236}">
                <a16:creationId xmlns:a16="http://schemas.microsoft.com/office/drawing/2014/main" id="{A768D064-4E4B-11C4-4B73-80670332A946}"/>
              </a:ext>
            </a:extLst>
          </p:cNvPr>
          <p:cNvGraphicFramePr/>
          <p:nvPr/>
        </p:nvGraphicFramePr>
        <p:xfrm>
          <a:off x="518283" y="2008554"/>
          <a:ext cx="11419007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" name="Titolo 1">
            <a:extLst>
              <a:ext uri="{FF2B5EF4-FFF2-40B4-BE49-F238E27FC236}">
                <a16:creationId xmlns:a16="http://schemas.microsoft.com/office/drawing/2014/main" id="{EC8609EA-44BB-3011-922A-5457A360F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369" y="640739"/>
            <a:ext cx="8596668" cy="1320800"/>
          </a:xfrm>
        </p:spPr>
        <p:txBody>
          <a:bodyPr/>
          <a:lstStyle/>
          <a:p>
            <a:r>
              <a:rPr lang="it-IT" b="1">
                <a:solidFill>
                  <a:srgbClr val="234C89"/>
                </a:solidFill>
              </a:rPr>
              <a:t>Storia</a:t>
            </a:r>
            <a:r>
              <a:rPr lang="it-IT" b="1">
                <a:solidFill>
                  <a:srgbClr val="214881"/>
                </a:solidFill>
              </a:rPr>
              <a:t> </a:t>
            </a:r>
            <a:r>
              <a:rPr lang="it-IT" b="1">
                <a:solidFill>
                  <a:srgbClr val="90D400"/>
                </a:solidFill>
              </a:rPr>
              <a:t>Sorgenia</a:t>
            </a:r>
          </a:p>
        </p:txBody>
      </p:sp>
      <p:pic>
        <p:nvPicPr>
          <p:cNvPr id="4" name="Elemento grafico 3">
            <a:hlinkClick r:id="rId9" action="ppaction://hlinksldjump"/>
            <a:extLst>
              <a:ext uri="{FF2B5EF4-FFF2-40B4-BE49-F238E27FC236}">
                <a16:creationId xmlns:a16="http://schemas.microsoft.com/office/drawing/2014/main" id="{FDF871A8-E182-137E-AC1C-1119E7A8DF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035307" y="6298635"/>
            <a:ext cx="420856" cy="420856"/>
          </a:xfrm>
          <a:prstGeom prst="rect">
            <a:avLst/>
          </a:prstGeom>
        </p:spPr>
      </p:pic>
      <p:pic>
        <p:nvPicPr>
          <p:cNvPr id="5" name="Elemento grafico 4">
            <a:hlinkClick r:id="rId12" action="ppaction://hlinksldjump"/>
            <a:extLst>
              <a:ext uri="{FF2B5EF4-FFF2-40B4-BE49-F238E27FC236}">
                <a16:creationId xmlns:a16="http://schemas.microsoft.com/office/drawing/2014/main" id="{28DC9E2D-C422-DE76-A099-6D7E261A6D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37435" y="6298637"/>
            <a:ext cx="420854" cy="420854"/>
          </a:xfrm>
          <a:prstGeom prst="rect">
            <a:avLst/>
          </a:prstGeom>
        </p:spPr>
      </p:pic>
      <p:pic>
        <p:nvPicPr>
          <p:cNvPr id="6" name="Elemento grafico 5">
            <a:hlinkClick r:id="rId15" action="ppaction://hlinksldjump"/>
            <a:extLst>
              <a:ext uri="{FF2B5EF4-FFF2-40B4-BE49-F238E27FC236}">
                <a16:creationId xmlns:a16="http://schemas.microsoft.com/office/drawing/2014/main" id="{69ABF820-378D-DE4D-66A4-1B9D804CE1F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615087" y="6298637"/>
            <a:ext cx="420854" cy="420854"/>
          </a:xfrm>
          <a:prstGeom prst="rect">
            <a:avLst/>
          </a:prstGeom>
        </p:spPr>
      </p:pic>
      <p:pic>
        <p:nvPicPr>
          <p:cNvPr id="7" name="Elemento grafico 6">
            <a:hlinkClick r:id="rId18" action="ppaction://hlinksldjump"/>
            <a:extLst>
              <a:ext uri="{FF2B5EF4-FFF2-40B4-BE49-F238E27FC236}">
                <a16:creationId xmlns:a16="http://schemas.microsoft.com/office/drawing/2014/main" id="{E7CC6198-520A-5ED3-EA85-724A08052AF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1110744" y="6298637"/>
            <a:ext cx="420854" cy="420854"/>
          </a:xfrm>
          <a:prstGeom prst="rect">
            <a:avLst/>
          </a:prstGeom>
        </p:spPr>
      </p:pic>
      <p:pic>
        <p:nvPicPr>
          <p:cNvPr id="8" name="Elemento grafico 7">
            <a:hlinkClick r:id="rId21" action="ppaction://hlinksldjump"/>
            <a:extLst>
              <a:ext uri="{FF2B5EF4-FFF2-40B4-BE49-F238E27FC236}">
                <a16:creationId xmlns:a16="http://schemas.microsoft.com/office/drawing/2014/main" id="{29743242-3F65-6E67-CEBB-579AFC4FDA0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1628314" y="6282174"/>
            <a:ext cx="430210" cy="43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58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5C99D474-9C94-53EB-FECC-158CD0D22CBD}"/>
              </a:ext>
            </a:extLst>
          </p:cNvPr>
          <p:cNvGraphicFramePr/>
          <p:nvPr/>
        </p:nvGraphicFramePr>
        <p:xfrm>
          <a:off x="4084556" y="1161534"/>
          <a:ext cx="8128000" cy="4708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3" name="Grafico 42">
            <a:extLst>
              <a:ext uri="{FF2B5EF4-FFF2-40B4-BE49-F238E27FC236}">
                <a16:creationId xmlns:a16="http://schemas.microsoft.com/office/drawing/2014/main" id="{6DE9E4C6-336F-E894-86D3-5257FD07F151}"/>
              </a:ext>
            </a:extLst>
          </p:cNvPr>
          <p:cNvGraphicFramePr/>
          <p:nvPr/>
        </p:nvGraphicFramePr>
        <p:xfrm>
          <a:off x="5298411" y="1529778"/>
          <a:ext cx="5700289" cy="3979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6" name="Elemento grafico 25">
            <a:hlinkClick r:id="rId6" action="ppaction://hlinksldjump"/>
            <a:extLst>
              <a:ext uri="{FF2B5EF4-FFF2-40B4-BE49-F238E27FC236}">
                <a16:creationId xmlns:a16="http://schemas.microsoft.com/office/drawing/2014/main" id="{DC897386-0C59-5E05-F030-CEB3652E83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595533" y="6258952"/>
            <a:ext cx="500221" cy="500221"/>
          </a:xfrm>
          <a:prstGeom prst="rect">
            <a:avLst/>
          </a:prstGeom>
        </p:spPr>
      </p:pic>
      <p:pic>
        <p:nvPicPr>
          <p:cNvPr id="29" name="Elemento grafico 28">
            <a:hlinkClick r:id="rId9" action="ppaction://hlinksldjump"/>
            <a:extLst>
              <a:ext uri="{FF2B5EF4-FFF2-40B4-BE49-F238E27FC236}">
                <a16:creationId xmlns:a16="http://schemas.microsoft.com/office/drawing/2014/main" id="{111F373E-9938-B30E-8C5A-FB004A187F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113422" y="6298635"/>
            <a:ext cx="420856" cy="420856"/>
          </a:xfrm>
          <a:prstGeom prst="rect">
            <a:avLst/>
          </a:prstGeom>
        </p:spPr>
      </p:pic>
      <p:pic>
        <p:nvPicPr>
          <p:cNvPr id="34" name="Elemento grafico 33">
            <a:hlinkClick r:id="rId12" action="ppaction://hlinksldjump"/>
            <a:extLst>
              <a:ext uri="{FF2B5EF4-FFF2-40B4-BE49-F238E27FC236}">
                <a16:creationId xmlns:a16="http://schemas.microsoft.com/office/drawing/2014/main" id="{4CC37B30-7C46-7999-EF95-C97641C275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630077" y="6298637"/>
            <a:ext cx="420854" cy="420854"/>
          </a:xfrm>
          <a:prstGeom prst="rect">
            <a:avLst/>
          </a:prstGeom>
        </p:spPr>
      </p:pic>
      <p:pic>
        <p:nvPicPr>
          <p:cNvPr id="39" name="Elemento grafico 38">
            <a:hlinkClick r:id="rId15" action="ppaction://hlinksldjump"/>
            <a:extLst>
              <a:ext uri="{FF2B5EF4-FFF2-40B4-BE49-F238E27FC236}">
                <a16:creationId xmlns:a16="http://schemas.microsoft.com/office/drawing/2014/main" id="{A35D6D28-E777-4BF4-C8D1-3DD2D8A839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1125734" y="6298637"/>
            <a:ext cx="420854" cy="420854"/>
          </a:xfrm>
          <a:prstGeom prst="rect">
            <a:avLst/>
          </a:prstGeom>
        </p:spPr>
      </p:pic>
      <p:pic>
        <p:nvPicPr>
          <p:cNvPr id="40" name="Elemento grafico 39">
            <a:hlinkClick r:id="rId18" action="ppaction://hlinksldjump"/>
            <a:extLst>
              <a:ext uri="{FF2B5EF4-FFF2-40B4-BE49-F238E27FC236}">
                <a16:creationId xmlns:a16="http://schemas.microsoft.com/office/drawing/2014/main" id="{A1E40C86-4576-421F-73AE-F9C88D5FECF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137435" y="6298637"/>
            <a:ext cx="420854" cy="420854"/>
          </a:xfrm>
          <a:prstGeom prst="rect">
            <a:avLst/>
          </a:prstGeom>
        </p:spPr>
      </p:pic>
      <p:sp>
        <p:nvSpPr>
          <p:cNvPr id="41" name="Ovale 40">
            <a:extLst>
              <a:ext uri="{FF2B5EF4-FFF2-40B4-BE49-F238E27FC236}">
                <a16:creationId xmlns:a16="http://schemas.microsoft.com/office/drawing/2014/main" id="{1B9A48CC-8E73-74C1-9182-2FE1005938FB}"/>
              </a:ext>
            </a:extLst>
          </p:cNvPr>
          <p:cNvSpPr/>
          <p:nvPr/>
        </p:nvSpPr>
        <p:spPr>
          <a:xfrm>
            <a:off x="7259191" y="2626622"/>
            <a:ext cx="1778728" cy="17787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C26F18E-230C-B615-C2FF-AF29A9DACCA1}"/>
              </a:ext>
            </a:extLst>
          </p:cNvPr>
          <p:cNvSpPr txBox="1"/>
          <p:nvPr/>
        </p:nvSpPr>
        <p:spPr>
          <a:xfrm>
            <a:off x="7259191" y="3345220"/>
            <a:ext cx="17787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>
                <a:latin typeface="Bahnschrift" panose="020B0502040204020203" pitchFamily="34" charset="0"/>
              </a:rPr>
              <a:t>744 167 000 </a:t>
            </a:r>
            <a:r>
              <a:rPr lang="it-IT" i="0">
                <a:effectLst/>
                <a:latin typeface="Bahnschrift" panose="020B0502040204020203" pitchFamily="34" charset="0"/>
              </a:rPr>
              <a:t>€</a:t>
            </a:r>
            <a:endParaRPr lang="it-IT">
              <a:latin typeface="Bahnschrift" panose="020B0502040204020203" pitchFamily="34" charset="0"/>
            </a:endParaRPr>
          </a:p>
        </p:txBody>
      </p:sp>
      <p:sp>
        <p:nvSpPr>
          <p:cNvPr id="48" name="Titolo 1">
            <a:extLst>
              <a:ext uri="{FF2B5EF4-FFF2-40B4-BE49-F238E27FC236}">
                <a16:creationId xmlns:a16="http://schemas.microsoft.com/office/drawing/2014/main" id="{4DBE7A8D-D763-DAB8-C3EE-3F9D342B42AF}"/>
              </a:ext>
            </a:extLst>
          </p:cNvPr>
          <p:cNvSpPr txBox="1">
            <a:spLocks/>
          </p:cNvSpPr>
          <p:nvPr/>
        </p:nvSpPr>
        <p:spPr>
          <a:xfrm>
            <a:off x="1074041" y="46996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b="1">
                <a:solidFill>
                  <a:srgbClr val="234C89"/>
                </a:solidFill>
              </a:rPr>
              <a:t>Costi </a:t>
            </a:r>
            <a:r>
              <a:rPr lang="it-IT" b="1">
                <a:solidFill>
                  <a:srgbClr val="90D400"/>
                </a:solidFill>
              </a:rPr>
              <a:t>di produzione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20116A75-3674-2BBF-EAFD-23F4C6293D4F}"/>
              </a:ext>
            </a:extLst>
          </p:cNvPr>
          <p:cNvGrpSpPr/>
          <p:nvPr/>
        </p:nvGrpSpPr>
        <p:grpSpPr>
          <a:xfrm>
            <a:off x="1050074" y="1920615"/>
            <a:ext cx="4402334" cy="3220230"/>
            <a:chOff x="1100765" y="1669155"/>
            <a:chExt cx="4402334" cy="3220230"/>
          </a:xfrm>
        </p:grpSpPr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8E3F0ED7-732E-A5B8-8AEA-A82C3BFDDF16}"/>
                </a:ext>
              </a:extLst>
            </p:cNvPr>
            <p:cNvGrpSpPr/>
            <p:nvPr/>
          </p:nvGrpSpPr>
          <p:grpSpPr>
            <a:xfrm>
              <a:off x="1101929" y="3334187"/>
              <a:ext cx="4401170" cy="1555198"/>
              <a:chOff x="1101929" y="3334187"/>
              <a:chExt cx="4401170" cy="1555198"/>
            </a:xfrm>
          </p:grpSpPr>
          <p:sp>
            <p:nvSpPr>
              <p:cNvPr id="49" name="Rettangolo 48">
                <a:extLst>
                  <a:ext uri="{FF2B5EF4-FFF2-40B4-BE49-F238E27FC236}">
                    <a16:creationId xmlns:a16="http://schemas.microsoft.com/office/drawing/2014/main" id="{E71AAB53-D0AF-270C-AC37-5AC7390399D3}"/>
                  </a:ext>
                </a:extLst>
              </p:cNvPr>
              <p:cNvSpPr/>
              <p:nvPr/>
            </p:nvSpPr>
            <p:spPr>
              <a:xfrm>
                <a:off x="1477859" y="3896137"/>
                <a:ext cx="260117" cy="240296"/>
              </a:xfrm>
              <a:prstGeom prst="rect">
                <a:avLst/>
              </a:prstGeom>
              <a:solidFill>
                <a:srgbClr val="54A021"/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000"/>
              </a:p>
            </p:txBody>
          </p:sp>
          <p:sp>
            <p:nvSpPr>
              <p:cNvPr id="50" name="Rettangolo 49">
                <a:extLst>
                  <a:ext uri="{FF2B5EF4-FFF2-40B4-BE49-F238E27FC236}">
                    <a16:creationId xmlns:a16="http://schemas.microsoft.com/office/drawing/2014/main" id="{3F628321-AE3F-AEC1-435F-005360793A20}"/>
                  </a:ext>
                </a:extLst>
              </p:cNvPr>
              <p:cNvSpPr/>
              <p:nvPr/>
            </p:nvSpPr>
            <p:spPr>
              <a:xfrm>
                <a:off x="1477859" y="4255201"/>
                <a:ext cx="260117" cy="240296"/>
              </a:xfrm>
              <a:prstGeom prst="rect">
                <a:avLst/>
              </a:prstGeom>
              <a:solidFill>
                <a:srgbClr val="90C226"/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000"/>
              </a:p>
            </p:txBody>
          </p:sp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57A80D1D-2A7C-3D74-AA6C-D39972273A8D}"/>
                  </a:ext>
                </a:extLst>
              </p:cNvPr>
              <p:cNvSpPr txBox="1"/>
              <p:nvPr/>
            </p:nvSpPr>
            <p:spPr>
              <a:xfrm>
                <a:off x="1653907" y="3342152"/>
                <a:ext cx="17533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/>
                  <a:t>Diretti Variabili</a:t>
                </a:r>
              </a:p>
            </p:txBody>
          </p:sp>
          <p:cxnSp>
            <p:nvCxnSpPr>
              <p:cNvPr id="53" name="Connettore diritto 52">
                <a:extLst>
                  <a:ext uri="{FF2B5EF4-FFF2-40B4-BE49-F238E27FC236}">
                    <a16:creationId xmlns:a16="http://schemas.microsoft.com/office/drawing/2014/main" id="{4247967C-3BDA-04C5-7197-9CDB2A2D4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513" y="3714760"/>
                <a:ext cx="314182" cy="0"/>
              </a:xfrm>
              <a:prstGeom prst="line">
                <a:avLst/>
              </a:prstGeom>
              <a:ln w="12700">
                <a:solidFill>
                  <a:srgbClr val="A075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Goccia 53">
                <a:extLst>
                  <a:ext uri="{FF2B5EF4-FFF2-40B4-BE49-F238E27FC236}">
                    <a16:creationId xmlns:a16="http://schemas.microsoft.com/office/drawing/2014/main" id="{66B56850-1987-906D-0501-35F3D5BEB10E}"/>
                  </a:ext>
                </a:extLst>
              </p:cNvPr>
              <p:cNvSpPr/>
              <p:nvPr/>
            </p:nvSpPr>
            <p:spPr>
              <a:xfrm rot="2700000">
                <a:off x="1101929" y="3334187"/>
                <a:ext cx="369332" cy="369332"/>
              </a:xfrm>
              <a:prstGeom prst="teardrop">
                <a:avLst/>
              </a:prstGeom>
              <a:solidFill>
                <a:srgbClr val="C19AB7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92D050"/>
                  </a:solidFill>
                </a:endParaRPr>
              </a:p>
            </p:txBody>
          </p:sp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9A551588-F3E1-FB33-9F2E-BF7E3B2F469E}"/>
                  </a:ext>
                </a:extLst>
              </p:cNvPr>
              <p:cNvSpPr txBox="1"/>
              <p:nvPr/>
            </p:nvSpPr>
            <p:spPr>
              <a:xfrm>
                <a:off x="1775475" y="4221461"/>
                <a:ext cx="37276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>
                    <a:latin typeface="Avenir Next LT Pro" panose="020B0504020202020204" pitchFamily="34" charset="0"/>
                  </a:rPr>
                  <a:t>Variazioni delle rimanenze di materie prime</a:t>
                </a:r>
              </a:p>
            </p:txBody>
          </p:sp>
          <p:sp>
            <p:nvSpPr>
              <p:cNvPr id="57" name="Rettangolo 56">
                <a:extLst>
                  <a:ext uri="{FF2B5EF4-FFF2-40B4-BE49-F238E27FC236}">
                    <a16:creationId xmlns:a16="http://schemas.microsoft.com/office/drawing/2014/main" id="{0677466E-E23A-88AB-B2C5-298F7A03032D}"/>
                  </a:ext>
                </a:extLst>
              </p:cNvPr>
              <p:cNvSpPr/>
              <p:nvPr/>
            </p:nvSpPr>
            <p:spPr>
              <a:xfrm>
                <a:off x="1477859" y="4615348"/>
                <a:ext cx="260117" cy="240296"/>
              </a:xfrm>
              <a:prstGeom prst="rect">
                <a:avLst/>
              </a:prstGeom>
              <a:solidFill>
                <a:srgbClr val="DCC728"/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000"/>
              </a:p>
            </p:txBody>
          </p:sp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2448C001-A023-8126-F3C6-6E57313E428A}"/>
                  </a:ext>
                </a:extLst>
              </p:cNvPr>
              <p:cNvSpPr txBox="1"/>
              <p:nvPr/>
            </p:nvSpPr>
            <p:spPr>
              <a:xfrm>
                <a:off x="1775475" y="4581608"/>
                <a:ext cx="35834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>
                    <a:latin typeface="Avenir Next LT Pro" panose="020B0504020202020204" pitchFamily="34" charset="0"/>
                  </a:rPr>
                  <a:t>Costo per acquisto energia elettrica e gas</a:t>
                </a:r>
                <a:endParaRPr lang="it-IT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019EDC94-2A57-29A6-EB74-7D5EFD7186B7}"/>
                  </a:ext>
                </a:extLst>
              </p:cNvPr>
              <p:cNvSpPr txBox="1"/>
              <p:nvPr/>
            </p:nvSpPr>
            <p:spPr>
              <a:xfrm>
                <a:off x="1775475" y="3862397"/>
                <a:ext cx="36084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>
                    <a:latin typeface="Avenir Next LT Pro" panose="020B0504020202020204" pitchFamily="34" charset="0"/>
                  </a:rPr>
                  <a:t>Servizi: trasporto di energia elettrica e gas</a:t>
                </a:r>
              </a:p>
            </p:txBody>
          </p:sp>
        </p:grp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E35DEF9C-9BD3-F0FA-34EF-440BAA9DF9E5}"/>
                </a:ext>
              </a:extLst>
            </p:cNvPr>
            <p:cNvGrpSpPr/>
            <p:nvPr/>
          </p:nvGrpSpPr>
          <p:grpSpPr>
            <a:xfrm>
              <a:off x="1100765" y="1669155"/>
              <a:ext cx="2090344" cy="1195051"/>
              <a:chOff x="1100765" y="1669155"/>
              <a:chExt cx="2090344" cy="1195051"/>
            </a:xfrm>
          </p:grpSpPr>
          <p:sp>
            <p:nvSpPr>
              <p:cNvPr id="25" name="Rettangolo 24">
                <a:extLst>
                  <a:ext uri="{FF2B5EF4-FFF2-40B4-BE49-F238E27FC236}">
                    <a16:creationId xmlns:a16="http://schemas.microsoft.com/office/drawing/2014/main" id="{724D6351-83BA-F468-906F-6CDA93F4D242}"/>
                  </a:ext>
                </a:extLst>
              </p:cNvPr>
              <p:cNvSpPr/>
              <p:nvPr/>
            </p:nvSpPr>
            <p:spPr>
              <a:xfrm>
                <a:off x="1476695" y="2230842"/>
                <a:ext cx="260117" cy="240296"/>
              </a:xfrm>
              <a:prstGeom prst="rect">
                <a:avLst/>
              </a:prstGeom>
              <a:solidFill>
                <a:srgbClr val="C42F1A"/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000"/>
              </a:p>
            </p:txBody>
          </p:sp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92718F7A-F224-F9E4-F0C5-2235F1FA2E4A}"/>
                  </a:ext>
                </a:extLst>
              </p:cNvPr>
              <p:cNvSpPr/>
              <p:nvPr/>
            </p:nvSpPr>
            <p:spPr>
              <a:xfrm>
                <a:off x="1476695" y="2590169"/>
                <a:ext cx="260117" cy="240296"/>
              </a:xfrm>
              <a:prstGeom prst="rect">
                <a:avLst/>
              </a:prstGeom>
              <a:solidFill>
                <a:srgbClr val="E76618"/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000"/>
              </a:p>
            </p:txBody>
          </p:sp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4C18B08B-EF8B-24D3-0BFA-B5C7A7E01CD2}"/>
                  </a:ext>
                </a:extLst>
              </p:cNvPr>
              <p:cNvSpPr txBox="1"/>
              <p:nvPr/>
            </p:nvSpPr>
            <p:spPr>
              <a:xfrm>
                <a:off x="1774311" y="2197365"/>
                <a:ext cx="9909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>
                    <a:latin typeface="Avenir Next LT Pro" panose="020B0504020202020204" pitchFamily="34" charset="0"/>
                  </a:rPr>
                  <a:t>Personale</a:t>
                </a:r>
                <a:endParaRPr lang="it-IT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E2E94B9A-10F1-600B-020D-AB5867F37C7A}"/>
                  </a:ext>
                </a:extLst>
              </p:cNvPr>
              <p:cNvSpPr txBox="1"/>
              <p:nvPr/>
            </p:nvSpPr>
            <p:spPr>
              <a:xfrm>
                <a:off x="1653908" y="1677120"/>
                <a:ext cx="15286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/>
                  <a:t>Diretti Fissi</a:t>
                </a:r>
              </a:p>
            </p:txBody>
          </p:sp>
          <p:cxnSp>
            <p:nvCxnSpPr>
              <p:cNvPr id="38" name="Connettore diritto 37">
                <a:extLst>
                  <a:ext uri="{FF2B5EF4-FFF2-40B4-BE49-F238E27FC236}">
                    <a16:creationId xmlns:a16="http://schemas.microsoft.com/office/drawing/2014/main" id="{EADF821C-F6A8-2BBA-AB34-5EFD6E29A4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1118" y="2049728"/>
                <a:ext cx="314182" cy="0"/>
              </a:xfrm>
              <a:prstGeom prst="line">
                <a:avLst/>
              </a:prstGeom>
              <a:ln w="12700">
                <a:solidFill>
                  <a:srgbClr val="A075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Goccia 43">
                <a:extLst>
                  <a:ext uri="{FF2B5EF4-FFF2-40B4-BE49-F238E27FC236}">
                    <a16:creationId xmlns:a16="http://schemas.microsoft.com/office/drawing/2014/main" id="{71667527-80E3-2724-9F03-69A64C0B0C27}"/>
                  </a:ext>
                </a:extLst>
              </p:cNvPr>
              <p:cNvSpPr/>
              <p:nvPr/>
            </p:nvSpPr>
            <p:spPr>
              <a:xfrm rot="2700000">
                <a:off x="1100765" y="1669155"/>
                <a:ext cx="369332" cy="369332"/>
              </a:xfrm>
              <a:prstGeom prst="teardrop">
                <a:avLst/>
              </a:prstGeom>
              <a:solidFill>
                <a:srgbClr val="574CC4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92D050"/>
                  </a:solidFill>
                </a:endParaRPr>
              </a:p>
            </p:txBody>
          </p:sp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545911AD-B633-505D-D0E8-D3C55DC8C87F}"/>
                  </a:ext>
                </a:extLst>
              </p:cNvPr>
              <p:cNvSpPr txBox="1"/>
              <p:nvPr/>
            </p:nvSpPr>
            <p:spPr>
              <a:xfrm>
                <a:off x="1774311" y="2556429"/>
                <a:ext cx="14167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>
                    <a:latin typeface="Avenir Next LT Pro" panose="020B0504020202020204" pitchFamily="34" charset="0"/>
                  </a:rPr>
                  <a:t>Ammortamenti</a:t>
                </a:r>
                <a:endParaRPr lang="it-IT">
                  <a:latin typeface="Avenir Next LT Pro" panose="020B05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202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Graphic spid="43" grpId="0">
        <p:bldAsOne/>
      </p:bldGraphic>
      <p:bldP spid="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rafico 23">
            <a:extLst>
              <a:ext uri="{FF2B5EF4-FFF2-40B4-BE49-F238E27FC236}">
                <a16:creationId xmlns:a16="http://schemas.microsoft.com/office/drawing/2014/main" id="{CE70CD69-669A-DFEE-0F0E-332D3B314A23}"/>
              </a:ext>
            </a:extLst>
          </p:cNvPr>
          <p:cNvGraphicFramePr/>
          <p:nvPr/>
        </p:nvGraphicFramePr>
        <p:xfrm>
          <a:off x="4084556" y="1161534"/>
          <a:ext cx="8128000" cy="4708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Grafico 24">
            <a:extLst>
              <a:ext uri="{FF2B5EF4-FFF2-40B4-BE49-F238E27FC236}">
                <a16:creationId xmlns:a16="http://schemas.microsoft.com/office/drawing/2014/main" id="{A67A6FF7-E6FE-C589-1301-208B2D8AEFDC}"/>
              </a:ext>
            </a:extLst>
          </p:cNvPr>
          <p:cNvGraphicFramePr/>
          <p:nvPr/>
        </p:nvGraphicFramePr>
        <p:xfrm>
          <a:off x="5298411" y="1532094"/>
          <a:ext cx="5700289" cy="3979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Ovale 1">
            <a:extLst>
              <a:ext uri="{FF2B5EF4-FFF2-40B4-BE49-F238E27FC236}">
                <a16:creationId xmlns:a16="http://schemas.microsoft.com/office/drawing/2014/main" id="{572876D3-B5D0-AFAB-9708-B7ACBCF63B9A}"/>
              </a:ext>
            </a:extLst>
          </p:cNvPr>
          <p:cNvSpPr/>
          <p:nvPr/>
        </p:nvSpPr>
        <p:spPr>
          <a:xfrm>
            <a:off x="7259191" y="2626622"/>
            <a:ext cx="1778728" cy="17787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Elemento grafico 28">
            <a:hlinkClick r:id="rId6" action="ppaction://hlinksldjump"/>
            <a:extLst>
              <a:ext uri="{FF2B5EF4-FFF2-40B4-BE49-F238E27FC236}">
                <a16:creationId xmlns:a16="http://schemas.microsoft.com/office/drawing/2014/main" id="{2B2F68FB-FE4F-5AFA-9697-9937C0DD2C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595533" y="6258952"/>
            <a:ext cx="500221" cy="500221"/>
          </a:xfrm>
          <a:prstGeom prst="rect">
            <a:avLst/>
          </a:prstGeom>
        </p:spPr>
      </p:pic>
      <p:pic>
        <p:nvPicPr>
          <p:cNvPr id="30" name="Elemento grafico 29">
            <a:hlinkClick r:id="rId9" action="ppaction://hlinksldjump"/>
            <a:extLst>
              <a:ext uri="{FF2B5EF4-FFF2-40B4-BE49-F238E27FC236}">
                <a16:creationId xmlns:a16="http://schemas.microsoft.com/office/drawing/2014/main" id="{920E67B0-5FB0-4C93-BEF0-F4C842458C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113422" y="6298635"/>
            <a:ext cx="420856" cy="420856"/>
          </a:xfrm>
          <a:prstGeom prst="rect">
            <a:avLst/>
          </a:prstGeom>
        </p:spPr>
      </p:pic>
      <p:pic>
        <p:nvPicPr>
          <p:cNvPr id="31" name="Elemento grafico 30">
            <a:hlinkClick r:id="rId12" action="ppaction://hlinksldjump"/>
            <a:extLst>
              <a:ext uri="{FF2B5EF4-FFF2-40B4-BE49-F238E27FC236}">
                <a16:creationId xmlns:a16="http://schemas.microsoft.com/office/drawing/2014/main" id="{F276B7D0-147D-3935-ADFD-FAD7562678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630077" y="6298637"/>
            <a:ext cx="420854" cy="420854"/>
          </a:xfrm>
          <a:prstGeom prst="rect">
            <a:avLst/>
          </a:prstGeom>
        </p:spPr>
      </p:pic>
      <p:pic>
        <p:nvPicPr>
          <p:cNvPr id="32" name="Elemento grafico 31">
            <a:hlinkClick r:id="rId15" action="ppaction://hlinksldjump"/>
            <a:extLst>
              <a:ext uri="{FF2B5EF4-FFF2-40B4-BE49-F238E27FC236}">
                <a16:creationId xmlns:a16="http://schemas.microsoft.com/office/drawing/2014/main" id="{E4AE6C7C-A373-DDD5-F6A6-80F0E02AA1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1125734" y="6298637"/>
            <a:ext cx="420854" cy="420854"/>
          </a:xfrm>
          <a:prstGeom prst="rect">
            <a:avLst/>
          </a:prstGeom>
        </p:spPr>
      </p:pic>
      <p:pic>
        <p:nvPicPr>
          <p:cNvPr id="34" name="Elemento grafico 33">
            <a:hlinkClick r:id="rId18" action="ppaction://hlinksldjump"/>
            <a:extLst>
              <a:ext uri="{FF2B5EF4-FFF2-40B4-BE49-F238E27FC236}">
                <a16:creationId xmlns:a16="http://schemas.microsoft.com/office/drawing/2014/main" id="{EFFD9B86-550A-2A71-196A-33D7ED83FD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137435" y="6298637"/>
            <a:ext cx="420854" cy="420854"/>
          </a:xfrm>
          <a:prstGeom prst="rect">
            <a:avLst/>
          </a:prstGeom>
        </p:spPr>
      </p:pic>
      <p:sp>
        <p:nvSpPr>
          <p:cNvPr id="43" name="Titolo 1">
            <a:extLst>
              <a:ext uri="{FF2B5EF4-FFF2-40B4-BE49-F238E27FC236}">
                <a16:creationId xmlns:a16="http://schemas.microsoft.com/office/drawing/2014/main" id="{BE29BA3C-F3E0-9E9B-2AE0-590962D0DB0A}"/>
              </a:ext>
            </a:extLst>
          </p:cNvPr>
          <p:cNvSpPr txBox="1">
            <a:spLocks/>
          </p:cNvSpPr>
          <p:nvPr/>
        </p:nvSpPr>
        <p:spPr>
          <a:xfrm>
            <a:off x="1074041" y="46996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b="1">
                <a:solidFill>
                  <a:srgbClr val="234C89"/>
                </a:solidFill>
              </a:rPr>
              <a:t>Costi </a:t>
            </a:r>
            <a:r>
              <a:rPr lang="it-IT" b="1">
                <a:solidFill>
                  <a:srgbClr val="90D400"/>
                </a:solidFill>
              </a:rPr>
              <a:t>non di produzione</a:t>
            </a:r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FD85586C-C1D2-BB79-DDDB-8D6EE5C184A2}"/>
              </a:ext>
            </a:extLst>
          </p:cNvPr>
          <p:cNvSpPr txBox="1"/>
          <p:nvPr/>
        </p:nvSpPr>
        <p:spPr>
          <a:xfrm>
            <a:off x="7259191" y="3345220"/>
            <a:ext cx="17787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>
                <a:latin typeface="Bahnschrift" panose="020B0502040204020203" pitchFamily="34" charset="0"/>
              </a:rPr>
              <a:t>159 917 500 €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94FAAD5E-89F6-A20E-CD41-B6B078471835}"/>
              </a:ext>
            </a:extLst>
          </p:cNvPr>
          <p:cNvGrpSpPr/>
          <p:nvPr/>
        </p:nvGrpSpPr>
        <p:grpSpPr>
          <a:xfrm>
            <a:off x="1050074" y="1949413"/>
            <a:ext cx="3004633" cy="3132211"/>
            <a:chOff x="1050074" y="1949413"/>
            <a:chExt cx="3004633" cy="3132211"/>
          </a:xfrm>
        </p:grpSpPr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055E9AFA-1169-6993-D1C4-A3F3B644A658}"/>
                </a:ext>
              </a:extLst>
            </p:cNvPr>
            <p:cNvGrpSpPr/>
            <p:nvPr/>
          </p:nvGrpSpPr>
          <p:grpSpPr>
            <a:xfrm>
              <a:off x="1050074" y="4245637"/>
              <a:ext cx="2929376" cy="835987"/>
              <a:chOff x="1050074" y="4245637"/>
              <a:chExt cx="2929376" cy="835987"/>
            </a:xfrm>
          </p:grpSpPr>
          <p:sp>
            <p:nvSpPr>
              <p:cNvPr id="89" name="Rettangolo 88">
                <a:extLst>
                  <a:ext uri="{FF2B5EF4-FFF2-40B4-BE49-F238E27FC236}">
                    <a16:creationId xmlns:a16="http://schemas.microsoft.com/office/drawing/2014/main" id="{3642871F-5C40-D821-0355-0C680ED83C08}"/>
                  </a:ext>
                </a:extLst>
              </p:cNvPr>
              <p:cNvSpPr/>
              <p:nvPr/>
            </p:nvSpPr>
            <p:spPr>
              <a:xfrm>
                <a:off x="1426004" y="4807587"/>
                <a:ext cx="260117" cy="240296"/>
              </a:xfrm>
              <a:prstGeom prst="rect">
                <a:avLst/>
              </a:prstGeom>
              <a:solidFill>
                <a:srgbClr val="D7D0B7"/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000"/>
              </a:p>
            </p:txBody>
          </p:sp>
          <p:sp>
            <p:nvSpPr>
              <p:cNvPr id="90" name="CasellaDiTesto 89">
                <a:extLst>
                  <a:ext uri="{FF2B5EF4-FFF2-40B4-BE49-F238E27FC236}">
                    <a16:creationId xmlns:a16="http://schemas.microsoft.com/office/drawing/2014/main" id="{7E4A86F3-C100-57E7-522E-7033E6D80C51}"/>
                  </a:ext>
                </a:extLst>
              </p:cNvPr>
              <p:cNvSpPr txBox="1"/>
              <p:nvPr/>
            </p:nvSpPr>
            <p:spPr>
              <a:xfrm>
                <a:off x="1602052" y="4253602"/>
                <a:ext cx="1930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/>
                  <a:t>Indiretti Variabili</a:t>
                </a:r>
              </a:p>
            </p:txBody>
          </p:sp>
          <p:cxnSp>
            <p:nvCxnSpPr>
              <p:cNvPr id="91" name="Connettore diritto 90">
                <a:extLst>
                  <a:ext uri="{FF2B5EF4-FFF2-40B4-BE49-F238E27FC236}">
                    <a16:creationId xmlns:a16="http://schemas.microsoft.com/office/drawing/2014/main" id="{2BF35355-A10F-A852-1C52-0394EE7DCC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0323" y="4626210"/>
                <a:ext cx="314182" cy="0"/>
              </a:xfrm>
              <a:prstGeom prst="line">
                <a:avLst/>
              </a:prstGeom>
              <a:ln w="12700">
                <a:solidFill>
                  <a:srgbClr val="A075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Goccia 91">
                <a:extLst>
                  <a:ext uri="{FF2B5EF4-FFF2-40B4-BE49-F238E27FC236}">
                    <a16:creationId xmlns:a16="http://schemas.microsoft.com/office/drawing/2014/main" id="{D90C02F7-AE3C-50DC-9408-599D1990F964}"/>
                  </a:ext>
                </a:extLst>
              </p:cNvPr>
              <p:cNvSpPr/>
              <p:nvPr/>
            </p:nvSpPr>
            <p:spPr>
              <a:xfrm rot="2700000">
                <a:off x="1050074" y="4245637"/>
                <a:ext cx="369332" cy="369332"/>
              </a:xfrm>
              <a:prstGeom prst="teardrop">
                <a:avLst/>
              </a:prstGeom>
              <a:solidFill>
                <a:srgbClr val="86B0AC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92D050"/>
                  </a:solidFill>
                </a:endParaRPr>
              </a:p>
            </p:txBody>
          </p:sp>
          <p:sp>
            <p:nvSpPr>
              <p:cNvPr id="93" name="CasellaDiTesto 92">
                <a:extLst>
                  <a:ext uri="{FF2B5EF4-FFF2-40B4-BE49-F238E27FC236}">
                    <a16:creationId xmlns:a16="http://schemas.microsoft.com/office/drawing/2014/main" id="{A3E82A1A-4DF8-855F-A69D-0035AB6982DD}"/>
                  </a:ext>
                </a:extLst>
              </p:cNvPr>
              <p:cNvSpPr txBox="1"/>
              <p:nvPr/>
            </p:nvSpPr>
            <p:spPr>
              <a:xfrm>
                <a:off x="1723620" y="4773847"/>
                <a:ext cx="22558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>
                    <a:latin typeface="Avenir Next LT Pro" panose="020B0504020202020204" pitchFamily="34" charset="0"/>
                  </a:rPr>
                  <a:t>Oneri diversi di gestione</a:t>
                </a:r>
              </a:p>
            </p:txBody>
          </p:sp>
        </p:grp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A7CF1F1C-D2F5-AB32-A4CB-6F1D0363A453}"/>
                </a:ext>
              </a:extLst>
            </p:cNvPr>
            <p:cNvGrpSpPr/>
            <p:nvPr/>
          </p:nvGrpSpPr>
          <p:grpSpPr>
            <a:xfrm>
              <a:off x="1050074" y="1949413"/>
              <a:ext cx="3004633" cy="1914519"/>
              <a:chOff x="1050074" y="1949413"/>
              <a:chExt cx="3004633" cy="1914519"/>
            </a:xfrm>
          </p:grpSpPr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DF541CCA-CDC0-C980-2F7B-2AB9AAE6A025}"/>
                  </a:ext>
                </a:extLst>
              </p:cNvPr>
              <p:cNvSpPr/>
              <p:nvPr/>
            </p:nvSpPr>
            <p:spPr>
              <a:xfrm>
                <a:off x="1426004" y="2511100"/>
                <a:ext cx="260117" cy="240296"/>
              </a:xfrm>
              <a:prstGeom prst="rect">
                <a:avLst/>
              </a:prstGeom>
              <a:solidFill>
                <a:srgbClr val="C42F1A"/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000"/>
              </a:p>
            </p:txBody>
          </p:sp>
          <p:sp>
            <p:nvSpPr>
              <p:cNvPr id="44" name="Rettangolo 43">
                <a:extLst>
                  <a:ext uri="{FF2B5EF4-FFF2-40B4-BE49-F238E27FC236}">
                    <a16:creationId xmlns:a16="http://schemas.microsoft.com/office/drawing/2014/main" id="{B1816D81-8DD8-E63C-E304-CD72EBA5F006}"/>
                  </a:ext>
                </a:extLst>
              </p:cNvPr>
              <p:cNvSpPr/>
              <p:nvPr/>
            </p:nvSpPr>
            <p:spPr>
              <a:xfrm>
                <a:off x="1426004" y="2870427"/>
                <a:ext cx="260117" cy="240296"/>
              </a:xfrm>
              <a:prstGeom prst="rect">
                <a:avLst/>
              </a:prstGeom>
              <a:solidFill>
                <a:srgbClr val="E76618"/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000"/>
              </a:p>
            </p:txBody>
          </p:sp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B00760E2-BACA-4CE2-B229-D127C89B340E}"/>
                  </a:ext>
                </a:extLst>
              </p:cNvPr>
              <p:cNvSpPr txBox="1"/>
              <p:nvPr/>
            </p:nvSpPr>
            <p:spPr>
              <a:xfrm>
                <a:off x="1723620" y="2477623"/>
                <a:ext cx="9909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>
                    <a:latin typeface="Avenir Next LT Pro" panose="020B0504020202020204" pitchFamily="34" charset="0"/>
                  </a:rPr>
                  <a:t>Personale</a:t>
                </a:r>
                <a:endParaRPr lang="it-IT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7D4DC18-0D2D-EB23-E743-39D8F15F2F8C}"/>
                  </a:ext>
                </a:extLst>
              </p:cNvPr>
              <p:cNvSpPr txBox="1"/>
              <p:nvPr/>
            </p:nvSpPr>
            <p:spPr>
              <a:xfrm>
                <a:off x="1603217" y="1964998"/>
                <a:ext cx="15286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/>
                  <a:t>Indiretti Fissi</a:t>
                </a:r>
              </a:p>
            </p:txBody>
          </p:sp>
          <p:cxnSp>
            <p:nvCxnSpPr>
              <p:cNvPr id="47" name="Connettore diritto 46">
                <a:extLst>
                  <a:ext uri="{FF2B5EF4-FFF2-40B4-BE49-F238E27FC236}">
                    <a16:creationId xmlns:a16="http://schemas.microsoft.com/office/drawing/2014/main" id="{4953C4ED-929D-4175-D878-C7402A3EC4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0428" y="2329986"/>
                <a:ext cx="314182" cy="0"/>
              </a:xfrm>
              <a:prstGeom prst="line">
                <a:avLst/>
              </a:prstGeom>
              <a:ln w="12700">
                <a:solidFill>
                  <a:srgbClr val="A075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Goccia 47">
                <a:extLst>
                  <a:ext uri="{FF2B5EF4-FFF2-40B4-BE49-F238E27FC236}">
                    <a16:creationId xmlns:a16="http://schemas.microsoft.com/office/drawing/2014/main" id="{29625D17-36CD-97F7-F215-BB2466EE1524}"/>
                  </a:ext>
                </a:extLst>
              </p:cNvPr>
              <p:cNvSpPr/>
              <p:nvPr/>
            </p:nvSpPr>
            <p:spPr>
              <a:xfrm rot="2700000">
                <a:off x="1050074" y="1949413"/>
                <a:ext cx="369332" cy="369332"/>
              </a:xfrm>
              <a:prstGeom prst="teardrop">
                <a:avLst/>
              </a:prstGeom>
              <a:solidFill>
                <a:srgbClr val="9088D8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92D050"/>
                  </a:solidFill>
                </a:endParaRPr>
              </a:p>
            </p:txBody>
          </p:sp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27ABD6A7-33E2-A55E-D85F-4A1C62E29A15}"/>
                  </a:ext>
                </a:extLst>
              </p:cNvPr>
              <p:cNvSpPr txBox="1"/>
              <p:nvPr/>
            </p:nvSpPr>
            <p:spPr>
              <a:xfrm>
                <a:off x="1723620" y="2836687"/>
                <a:ext cx="14167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>
                    <a:latin typeface="Avenir Next LT Pro" panose="020B0504020202020204" pitchFamily="34" charset="0"/>
                  </a:rPr>
                  <a:t>Ammortamenti</a:t>
                </a:r>
                <a:endParaRPr lang="it-IT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50" name="Rettangolo 49">
                <a:extLst>
                  <a:ext uri="{FF2B5EF4-FFF2-40B4-BE49-F238E27FC236}">
                    <a16:creationId xmlns:a16="http://schemas.microsoft.com/office/drawing/2014/main" id="{F96C06E6-6AD0-C5DF-A165-3ACFFC087312}"/>
                  </a:ext>
                </a:extLst>
              </p:cNvPr>
              <p:cNvSpPr/>
              <p:nvPr/>
            </p:nvSpPr>
            <p:spPr>
              <a:xfrm>
                <a:off x="1426004" y="3228522"/>
                <a:ext cx="260117" cy="240296"/>
              </a:xfrm>
              <a:prstGeom prst="rect">
                <a:avLst/>
              </a:prstGeom>
              <a:solidFill>
                <a:srgbClr val="EE9660"/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000"/>
              </a:p>
            </p:txBody>
          </p:sp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8E9B5649-6631-CC75-6650-06547B1B9BF7}"/>
                  </a:ext>
                </a:extLst>
              </p:cNvPr>
              <p:cNvSpPr txBox="1"/>
              <p:nvPr/>
            </p:nvSpPr>
            <p:spPr>
              <a:xfrm>
                <a:off x="1723620" y="3194782"/>
                <a:ext cx="23310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>
                    <a:latin typeface="Avenir Next LT Pro" panose="020B0504020202020204" pitchFamily="34" charset="0"/>
                  </a:rPr>
                  <a:t>Godimento di beni di terzi</a:t>
                </a:r>
                <a:endParaRPr lang="it-IT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58" name="Rettangolo 57">
                <a:extLst>
                  <a:ext uri="{FF2B5EF4-FFF2-40B4-BE49-F238E27FC236}">
                    <a16:creationId xmlns:a16="http://schemas.microsoft.com/office/drawing/2014/main" id="{B6D3C866-B2A5-34E4-24BE-AE3851EF4D37}"/>
                  </a:ext>
                </a:extLst>
              </p:cNvPr>
              <p:cNvSpPr/>
              <p:nvPr/>
            </p:nvSpPr>
            <p:spPr>
              <a:xfrm>
                <a:off x="1426004" y="3589895"/>
                <a:ext cx="260117" cy="240296"/>
              </a:xfrm>
              <a:prstGeom prst="rect">
                <a:avLst/>
              </a:prstGeom>
              <a:solidFill>
                <a:srgbClr val="54A021"/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000"/>
              </a:p>
            </p:txBody>
          </p:sp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FE61BF73-05F7-5698-5459-CDA741F98C22}"/>
                  </a:ext>
                </a:extLst>
              </p:cNvPr>
              <p:cNvSpPr txBox="1"/>
              <p:nvPr/>
            </p:nvSpPr>
            <p:spPr>
              <a:xfrm>
                <a:off x="1723620" y="3556155"/>
                <a:ext cx="11752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400">
                    <a:latin typeface="Avenir Next LT Pro" panose="020B0504020202020204" pitchFamily="34" charset="0"/>
                  </a:rPr>
                  <a:t>Servizi: altro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223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  <p:bldGraphic spid="25" grpId="0">
        <p:bldAsOne/>
      </p:bldGraphic>
      <p:bldP spid="10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497C3B19-8F3F-4193-2AC5-4591004D171A}"/>
              </a:ext>
            </a:extLst>
          </p:cNvPr>
          <p:cNvSpPr txBox="1"/>
          <p:nvPr/>
        </p:nvSpPr>
        <p:spPr>
          <a:xfrm>
            <a:off x="131164" y="1802185"/>
            <a:ext cx="5322566" cy="2369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4800" b="1">
                <a:solidFill>
                  <a:srgbClr val="234C89"/>
                </a:solidFill>
                <a:latin typeface="+mj-lt"/>
                <a:ea typeface="+mj-ea"/>
                <a:cs typeface="+mj-cs"/>
              </a:rPr>
              <a:t>PRESENTAZIONE</a:t>
            </a:r>
          </a:p>
          <a:p>
            <a:pPr algn="ctr">
              <a:spcBef>
                <a:spcPct val="0"/>
              </a:spcBef>
            </a:pPr>
            <a:r>
              <a:rPr lang="en-US" sz="4800" b="1">
                <a:solidFill>
                  <a:srgbClr val="90D400"/>
                </a:solidFill>
                <a:latin typeface="+mj-lt"/>
                <a:ea typeface="+mj-ea"/>
                <a:cs typeface="+mj-cs"/>
              </a:rPr>
              <a:t>&amp; STORIA</a:t>
            </a:r>
          </a:p>
        </p:txBody>
      </p:sp>
      <p:pic>
        <p:nvPicPr>
          <p:cNvPr id="125" name="Picture 124" descr="Mano che tiene fiore">
            <a:extLst>
              <a:ext uri="{FF2B5EF4-FFF2-40B4-BE49-F238E27FC236}">
                <a16:creationId xmlns:a16="http://schemas.microsoft.com/office/drawing/2014/main" id="{F260F4D5-9841-222A-3145-16BE714C8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36" r="8555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5" name="Triangolo rettangolo 4">
            <a:extLst>
              <a:ext uri="{FF2B5EF4-FFF2-40B4-BE49-F238E27FC236}">
                <a16:creationId xmlns:a16="http://schemas.microsoft.com/office/drawing/2014/main" id="{9B7F3DEE-7E3B-139C-0712-028E69B06F93}"/>
              </a:ext>
            </a:extLst>
          </p:cNvPr>
          <p:cNvSpPr/>
          <p:nvPr/>
        </p:nvSpPr>
        <p:spPr>
          <a:xfrm rot="10800000" flipH="1">
            <a:off x="0" y="-3"/>
            <a:ext cx="524656" cy="3162927"/>
          </a:xfrm>
          <a:prstGeom prst="rtTriangle">
            <a:avLst/>
          </a:prstGeom>
          <a:solidFill>
            <a:srgbClr val="2B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iangolo rettangolo 6">
            <a:extLst>
              <a:ext uri="{FF2B5EF4-FFF2-40B4-BE49-F238E27FC236}">
                <a16:creationId xmlns:a16="http://schemas.microsoft.com/office/drawing/2014/main" id="{C920ECAF-3088-8507-32AD-0A75F150B183}"/>
              </a:ext>
            </a:extLst>
          </p:cNvPr>
          <p:cNvSpPr/>
          <p:nvPr/>
        </p:nvSpPr>
        <p:spPr>
          <a:xfrm>
            <a:off x="0" y="4189750"/>
            <a:ext cx="524656" cy="2668250"/>
          </a:xfrm>
          <a:prstGeom prst="rtTriangle">
            <a:avLst/>
          </a:prstGeom>
          <a:solidFill>
            <a:srgbClr val="90D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1495655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Elemento grafico 43">
            <a:extLst>
              <a:ext uri="{FF2B5EF4-FFF2-40B4-BE49-F238E27FC236}">
                <a16:creationId xmlns:a16="http://schemas.microsoft.com/office/drawing/2014/main" id="{D60D224D-1715-5EE8-6254-9E1351AC5B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247" y="2950221"/>
            <a:ext cx="647225" cy="647225"/>
          </a:xfrm>
          <a:prstGeom prst="rect">
            <a:avLst/>
          </a:prstGeom>
        </p:spPr>
      </p:pic>
      <p:pic>
        <p:nvPicPr>
          <p:cNvPr id="33" name="Elemento grafico 32">
            <a:extLst>
              <a:ext uri="{FF2B5EF4-FFF2-40B4-BE49-F238E27FC236}">
                <a16:creationId xmlns:a16="http://schemas.microsoft.com/office/drawing/2014/main" id="{4D670837-4888-3197-EBC0-1B52C881E8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730" y="2190590"/>
            <a:ext cx="646331" cy="646331"/>
          </a:xfrm>
          <a:prstGeom prst="rect">
            <a:avLst/>
          </a:prstGeom>
        </p:spPr>
      </p:pic>
      <p:pic>
        <p:nvPicPr>
          <p:cNvPr id="30" name="Elemento grafico 29">
            <a:extLst>
              <a:ext uri="{FF2B5EF4-FFF2-40B4-BE49-F238E27FC236}">
                <a16:creationId xmlns:a16="http://schemas.microsoft.com/office/drawing/2014/main" id="{445F689B-0651-EA3A-663C-D3E9DD7896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94091" y="6019771"/>
            <a:ext cx="646331" cy="646331"/>
          </a:xfrm>
          <a:prstGeom prst="rect">
            <a:avLst/>
          </a:prstGeom>
        </p:spPr>
      </p:pic>
      <p:pic>
        <p:nvPicPr>
          <p:cNvPr id="39" name="Elemento grafico 38">
            <a:extLst>
              <a:ext uri="{FF2B5EF4-FFF2-40B4-BE49-F238E27FC236}">
                <a16:creationId xmlns:a16="http://schemas.microsoft.com/office/drawing/2014/main" id="{D6390323-8FF2-41AD-8247-A873D4C867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01604" y="5265348"/>
            <a:ext cx="621122" cy="621122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86333A85-E789-D02A-9DD8-2219935B49DC}"/>
              </a:ext>
            </a:extLst>
          </p:cNvPr>
          <p:cNvSpPr txBox="1"/>
          <p:nvPr/>
        </p:nvSpPr>
        <p:spPr>
          <a:xfrm>
            <a:off x="1037415" y="3895806"/>
            <a:ext cx="5081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/>
              <a:t>20 anni di esperienza </a:t>
            </a:r>
            <a:r>
              <a:rPr lang="it-IT"/>
              <a:t>nel mercato di fornitura</a:t>
            </a:r>
          </a:p>
          <a:p>
            <a:endParaRPr lang="it-IT"/>
          </a:p>
        </p:txBody>
      </p:sp>
      <p:pic>
        <p:nvPicPr>
          <p:cNvPr id="42" name="Elemento grafico 41">
            <a:extLst>
              <a:ext uri="{FF2B5EF4-FFF2-40B4-BE49-F238E27FC236}">
                <a16:creationId xmlns:a16="http://schemas.microsoft.com/office/drawing/2014/main" id="{30CDF1C1-5DEF-11FA-ADF3-C4359F8CD8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8069" y="3718021"/>
            <a:ext cx="645623" cy="671899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C0BC231-4EFC-8B06-08AA-DA8E6F63D0BA}"/>
              </a:ext>
            </a:extLst>
          </p:cNvPr>
          <p:cNvSpPr txBox="1"/>
          <p:nvPr/>
        </p:nvSpPr>
        <p:spPr>
          <a:xfrm>
            <a:off x="1409717" y="2351802"/>
            <a:ext cx="669766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>
                <a:ea typeface="+mn-lt"/>
                <a:cs typeface="+mn-lt"/>
              </a:rPr>
              <a:t>Impianti di generazione elettrica per </a:t>
            </a:r>
            <a:r>
              <a:rPr lang="it-IT" b="1">
                <a:ea typeface="+mn-lt"/>
                <a:cs typeface="+mn-lt"/>
              </a:rPr>
              <a:t>5000MW</a:t>
            </a:r>
            <a:r>
              <a:rPr lang="it-IT">
                <a:ea typeface="+mn-lt"/>
                <a:cs typeface="+mn-lt"/>
              </a:rPr>
              <a:t> di potenza</a:t>
            </a:r>
            <a:endParaRPr lang="it-IT"/>
          </a:p>
          <a:p>
            <a:endParaRPr lang="it-IT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4F31EFB4-41C4-0C85-24D1-C65DDD78595D}"/>
              </a:ext>
            </a:extLst>
          </p:cNvPr>
          <p:cNvSpPr/>
          <p:nvPr/>
        </p:nvSpPr>
        <p:spPr>
          <a:xfrm>
            <a:off x="4492304" y="4509230"/>
            <a:ext cx="621122" cy="62112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>
                <a:solidFill>
                  <a:schemeClr val="bg1"/>
                </a:solidFill>
                <a:effectLst/>
                <a:latin typeface="Yu Gothic Light" panose="020B0300000000000000" pitchFamily="34" charset="-128"/>
                <a:ea typeface="Yu Gothic Light" panose="020B0300000000000000" pitchFamily="34" charset="-128"/>
              </a:rPr>
              <a:t>♀</a:t>
            </a:r>
            <a:endParaRPr lang="it-IT" sz="320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02CFB473-C1B4-478C-918B-B3F9E437FF66}"/>
              </a:ext>
            </a:extLst>
          </p:cNvPr>
          <p:cNvSpPr txBox="1">
            <a:spLocks/>
          </p:cNvSpPr>
          <p:nvPr/>
        </p:nvSpPr>
        <p:spPr>
          <a:xfrm>
            <a:off x="989369" y="1301141"/>
            <a:ext cx="8596668" cy="894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/>
              <a:t>Sorgenia S.p.A. è una società per azioni italiana specializzata nella fornitura di energia elettrica e gas.</a:t>
            </a:r>
          </a:p>
          <a:p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B95BAAB-184D-488E-86A7-E3B99B3BB3C8}"/>
              </a:ext>
            </a:extLst>
          </p:cNvPr>
          <p:cNvSpPr txBox="1"/>
          <p:nvPr/>
        </p:nvSpPr>
        <p:spPr>
          <a:xfrm>
            <a:off x="5123882" y="4648541"/>
            <a:ext cx="670123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/>
              <a:t>L'età media dei dipendenti è di </a:t>
            </a:r>
            <a:r>
              <a:rPr lang="it-IT" b="1"/>
              <a:t>40 anni </a:t>
            </a:r>
            <a:r>
              <a:rPr lang="it-IT"/>
              <a:t>e il </a:t>
            </a:r>
            <a:r>
              <a:rPr lang="it-IT" b="1"/>
              <a:t>35% sono </a:t>
            </a:r>
            <a:r>
              <a:rPr lang="it-IT" b="1">
                <a:solidFill>
                  <a:srgbClr val="E05AB0"/>
                </a:solidFill>
              </a:rPr>
              <a:t>donne</a:t>
            </a:r>
            <a:endParaRPr lang="it-IT"/>
          </a:p>
          <a:p>
            <a:endParaRPr lang="it-IT"/>
          </a:p>
        </p:txBody>
      </p:sp>
      <p:pic>
        <p:nvPicPr>
          <p:cNvPr id="5" name="Immagine 4" descr="Immagine che contiene chitarra&#10;&#10;Descrizione generata automaticamente">
            <a:extLst>
              <a:ext uri="{FF2B5EF4-FFF2-40B4-BE49-F238E27FC236}">
                <a16:creationId xmlns:a16="http://schemas.microsoft.com/office/drawing/2014/main" id="{F70FB098-F405-A786-DDF6-C07C6148BD9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7831263" y="2139326"/>
            <a:ext cx="3527516" cy="19838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561C9B8-A858-B72D-F9FA-58588A74367B}"/>
              </a:ext>
            </a:extLst>
          </p:cNvPr>
          <p:cNvSpPr txBox="1"/>
          <p:nvPr/>
        </p:nvSpPr>
        <p:spPr>
          <a:xfrm>
            <a:off x="4740422" y="6174114"/>
            <a:ext cx="4216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Prima </a:t>
            </a:r>
            <a:r>
              <a:rPr lang="it-IT" b="1">
                <a:solidFill>
                  <a:srgbClr val="0070C0"/>
                </a:solidFill>
              </a:rPr>
              <a:t>digital energy company</a:t>
            </a:r>
            <a:r>
              <a:rPr lang="it-IT"/>
              <a:t> in Italia</a:t>
            </a:r>
          </a:p>
          <a:p>
            <a:endParaRPr lang="it-IT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24824C7D-8708-32C5-846A-359FB66BA358}"/>
              </a:ext>
            </a:extLst>
          </p:cNvPr>
          <p:cNvSpPr txBox="1"/>
          <p:nvPr/>
        </p:nvSpPr>
        <p:spPr>
          <a:xfrm>
            <a:off x="4922191" y="5428695"/>
            <a:ext cx="643658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/>
              <a:t>Punta sull’</a:t>
            </a:r>
            <a:r>
              <a:rPr lang="it-IT" b="1"/>
              <a:t>energia elettrica</a:t>
            </a:r>
            <a:r>
              <a:rPr lang="it-IT"/>
              <a:t> </a:t>
            </a:r>
            <a:r>
              <a:rPr lang="it-IT" b="1">
                <a:solidFill>
                  <a:srgbClr val="00B0F0"/>
                </a:solidFill>
              </a:rPr>
              <a:t>pulita</a:t>
            </a:r>
            <a:r>
              <a:rPr lang="it-IT"/>
              <a:t> e </a:t>
            </a:r>
            <a:r>
              <a:rPr lang="it-IT" b="1">
                <a:solidFill>
                  <a:srgbClr val="90D400"/>
                </a:solidFill>
              </a:rPr>
              <a:t>100% rinnovabile</a:t>
            </a:r>
          </a:p>
          <a:p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E06729F-D09E-9983-499D-511A729BFA88}"/>
              </a:ext>
            </a:extLst>
          </p:cNvPr>
          <p:cNvSpPr txBox="1"/>
          <p:nvPr/>
        </p:nvSpPr>
        <p:spPr>
          <a:xfrm>
            <a:off x="1249946" y="3105618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/>
              <a:t>450k clienti </a:t>
            </a:r>
            <a:r>
              <a:rPr lang="it-IT"/>
              <a:t>sparsi su tutto il territorio nazionale</a:t>
            </a:r>
          </a:p>
          <a:p>
            <a:endParaRPr lang="it-IT"/>
          </a:p>
        </p:txBody>
      </p:sp>
      <p:pic>
        <p:nvPicPr>
          <p:cNvPr id="38" name="Elemento grafico 37">
            <a:hlinkClick r:id="rId16" action="ppaction://hlinksldjump"/>
            <a:extLst>
              <a:ext uri="{FF2B5EF4-FFF2-40B4-BE49-F238E27FC236}">
                <a16:creationId xmlns:a16="http://schemas.microsoft.com/office/drawing/2014/main" id="{9F5D5F44-15CA-C8D4-CD1E-F3C166C53CA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1595533" y="6258952"/>
            <a:ext cx="500221" cy="500221"/>
          </a:xfrm>
          <a:prstGeom prst="rect">
            <a:avLst/>
          </a:prstGeom>
        </p:spPr>
      </p:pic>
      <p:pic>
        <p:nvPicPr>
          <p:cNvPr id="43" name="Elemento grafico 42">
            <a:hlinkClick r:id="rId19" action="ppaction://hlinksldjump"/>
            <a:extLst>
              <a:ext uri="{FF2B5EF4-FFF2-40B4-BE49-F238E27FC236}">
                <a16:creationId xmlns:a16="http://schemas.microsoft.com/office/drawing/2014/main" id="{598BC729-8749-57F3-AA80-12A0C4CF455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2113422" y="6298635"/>
            <a:ext cx="420856" cy="420856"/>
          </a:xfrm>
          <a:prstGeom prst="rect">
            <a:avLst/>
          </a:prstGeom>
        </p:spPr>
      </p:pic>
      <p:pic>
        <p:nvPicPr>
          <p:cNvPr id="46" name="Elemento grafico 45">
            <a:hlinkClick r:id="rId22" action="ppaction://hlinksldjump"/>
            <a:extLst>
              <a:ext uri="{FF2B5EF4-FFF2-40B4-BE49-F238E27FC236}">
                <a16:creationId xmlns:a16="http://schemas.microsoft.com/office/drawing/2014/main" id="{0BCF08DD-2A2D-62F3-C341-D01F5AB1142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630077" y="6298637"/>
            <a:ext cx="420854" cy="420854"/>
          </a:xfrm>
          <a:prstGeom prst="rect">
            <a:avLst/>
          </a:prstGeom>
        </p:spPr>
      </p:pic>
      <p:pic>
        <p:nvPicPr>
          <p:cNvPr id="47" name="Elemento grafico 46">
            <a:hlinkClick r:id="rId25" action="ppaction://hlinksldjump"/>
            <a:extLst>
              <a:ext uri="{FF2B5EF4-FFF2-40B4-BE49-F238E27FC236}">
                <a16:creationId xmlns:a16="http://schemas.microsoft.com/office/drawing/2014/main" id="{1843E4C8-BD70-CF6F-9844-AAC1AC335F8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flipH="1">
            <a:off x="1125734" y="6298637"/>
            <a:ext cx="420854" cy="420854"/>
          </a:xfrm>
          <a:prstGeom prst="rect">
            <a:avLst/>
          </a:prstGeom>
        </p:spPr>
      </p:pic>
      <p:pic>
        <p:nvPicPr>
          <p:cNvPr id="48" name="Elemento grafico 47">
            <a:hlinkClick r:id="rId28" action="ppaction://hlinksldjump"/>
            <a:extLst>
              <a:ext uri="{FF2B5EF4-FFF2-40B4-BE49-F238E27FC236}">
                <a16:creationId xmlns:a16="http://schemas.microsoft.com/office/drawing/2014/main" id="{2278A4D4-E8ED-D9F4-DE56-93E9BCFE337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flipH="1">
            <a:off x="137435" y="6298637"/>
            <a:ext cx="420854" cy="420854"/>
          </a:xfrm>
          <a:prstGeom prst="rect">
            <a:avLst/>
          </a:prstGeom>
        </p:spPr>
      </p:pic>
      <p:sp>
        <p:nvSpPr>
          <p:cNvPr id="25" name="Titolo 1">
            <a:extLst>
              <a:ext uri="{FF2B5EF4-FFF2-40B4-BE49-F238E27FC236}">
                <a16:creationId xmlns:a16="http://schemas.microsoft.com/office/drawing/2014/main" id="{417443C9-242A-8900-4FA1-AD3877634538}"/>
              </a:ext>
            </a:extLst>
          </p:cNvPr>
          <p:cNvSpPr txBox="1">
            <a:spLocks/>
          </p:cNvSpPr>
          <p:nvPr/>
        </p:nvSpPr>
        <p:spPr>
          <a:xfrm>
            <a:off x="1074041" y="46996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b="1">
                <a:solidFill>
                  <a:srgbClr val="234C89"/>
                </a:solidFill>
              </a:rPr>
              <a:t>Che cos’è </a:t>
            </a:r>
            <a:r>
              <a:rPr lang="it-IT" b="1">
                <a:solidFill>
                  <a:srgbClr val="90D400"/>
                </a:solidFill>
              </a:rPr>
              <a:t>Sorgenia?</a:t>
            </a:r>
          </a:p>
        </p:txBody>
      </p:sp>
    </p:spTree>
    <p:extLst>
      <p:ext uri="{BB962C8B-B14F-4D97-AF65-F5344CB8AC3E}">
        <p14:creationId xmlns:p14="http://schemas.microsoft.com/office/powerpoint/2010/main" val="189242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2" grpId="0"/>
      <p:bldP spid="24" grpId="0" animBg="1"/>
      <p:bldP spid="21" grpId="0"/>
      <p:bldP spid="29" grpId="0"/>
      <p:bldP spid="40" grpId="0"/>
      <p:bldP spid="45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7" name="Diagramma 407">
            <a:extLst>
              <a:ext uri="{FF2B5EF4-FFF2-40B4-BE49-F238E27FC236}">
                <a16:creationId xmlns:a16="http://schemas.microsoft.com/office/drawing/2014/main" id="{A768D064-4E4B-11C4-4B73-80670332A9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1349571"/>
              </p:ext>
            </p:extLst>
          </p:nvPr>
        </p:nvGraphicFramePr>
        <p:xfrm>
          <a:off x="558289" y="1545464"/>
          <a:ext cx="11267951" cy="47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799940BE-F8DB-65B2-E821-5793186820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1" b="17822"/>
          <a:stretch/>
        </p:blipFill>
        <p:spPr>
          <a:xfrm>
            <a:off x="1110744" y="2930784"/>
            <a:ext cx="2668776" cy="874512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Immagine 9" descr="Immagine che contiene testo, scena, palcoscenico&#10;&#10;Descrizione generata automaticamente">
            <a:extLst>
              <a:ext uri="{FF2B5EF4-FFF2-40B4-BE49-F238E27FC236}">
                <a16:creationId xmlns:a16="http://schemas.microsoft.com/office/drawing/2014/main" id="{DFE658CE-8670-2C21-63DF-E0B44364250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1746"/>
          <a:stretch/>
        </p:blipFill>
        <p:spPr>
          <a:xfrm>
            <a:off x="6246624" y="2930784"/>
            <a:ext cx="2668776" cy="874512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4C1A5FF-60A5-D25E-0203-20EAAB81DA5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7" b="20237"/>
          <a:stretch/>
        </p:blipFill>
        <p:spPr>
          <a:xfrm>
            <a:off x="8133670" y="4003767"/>
            <a:ext cx="2668776" cy="874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9" name="Elemento grafico 18">
            <a:hlinkClick r:id="rId11" action="ppaction://hlinksldjump"/>
            <a:extLst>
              <a:ext uri="{FF2B5EF4-FFF2-40B4-BE49-F238E27FC236}">
                <a16:creationId xmlns:a16="http://schemas.microsoft.com/office/drawing/2014/main" id="{E1B9041E-1CCB-D8E0-656A-EBD94F3CA1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595533" y="6258952"/>
            <a:ext cx="500221" cy="500221"/>
          </a:xfrm>
          <a:prstGeom prst="rect">
            <a:avLst/>
          </a:prstGeom>
        </p:spPr>
      </p:pic>
      <p:pic>
        <p:nvPicPr>
          <p:cNvPr id="20" name="Elemento grafico 19">
            <a:hlinkClick r:id="rId14" action="ppaction://hlinksldjump"/>
            <a:extLst>
              <a:ext uri="{FF2B5EF4-FFF2-40B4-BE49-F238E27FC236}">
                <a16:creationId xmlns:a16="http://schemas.microsoft.com/office/drawing/2014/main" id="{D05183FE-30DB-0BC4-0F1B-E00F5D3312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2113422" y="6298635"/>
            <a:ext cx="420856" cy="420856"/>
          </a:xfrm>
          <a:prstGeom prst="rect">
            <a:avLst/>
          </a:prstGeom>
        </p:spPr>
      </p:pic>
      <p:pic>
        <p:nvPicPr>
          <p:cNvPr id="21" name="Elemento grafico 20">
            <a:hlinkClick r:id="rId17" action="ppaction://hlinksldjump"/>
            <a:extLst>
              <a:ext uri="{FF2B5EF4-FFF2-40B4-BE49-F238E27FC236}">
                <a16:creationId xmlns:a16="http://schemas.microsoft.com/office/drawing/2014/main" id="{276C5EC8-95C8-41B7-D09D-5CD59793D1C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630077" y="6298637"/>
            <a:ext cx="420854" cy="420854"/>
          </a:xfrm>
          <a:prstGeom prst="rect">
            <a:avLst/>
          </a:prstGeom>
        </p:spPr>
      </p:pic>
      <p:pic>
        <p:nvPicPr>
          <p:cNvPr id="22" name="Elemento grafico 21">
            <a:hlinkClick r:id="rId20" action="ppaction://hlinksldjump"/>
            <a:extLst>
              <a:ext uri="{FF2B5EF4-FFF2-40B4-BE49-F238E27FC236}">
                <a16:creationId xmlns:a16="http://schemas.microsoft.com/office/drawing/2014/main" id="{6353C422-B6D7-5E02-8D4A-52B6A0288B7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>
            <a:off x="1125734" y="6298637"/>
            <a:ext cx="420854" cy="420854"/>
          </a:xfrm>
          <a:prstGeom prst="rect">
            <a:avLst/>
          </a:prstGeom>
        </p:spPr>
      </p:pic>
      <p:pic>
        <p:nvPicPr>
          <p:cNvPr id="23" name="Elemento grafico 22">
            <a:hlinkClick r:id="rId23" action="ppaction://hlinksldjump"/>
            <a:extLst>
              <a:ext uri="{FF2B5EF4-FFF2-40B4-BE49-F238E27FC236}">
                <a16:creationId xmlns:a16="http://schemas.microsoft.com/office/drawing/2014/main" id="{F9B695D6-574A-2B04-FBEA-76C58A80D0C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flipH="1">
            <a:off x="137435" y="6298637"/>
            <a:ext cx="420854" cy="420854"/>
          </a:xfrm>
          <a:prstGeom prst="rect">
            <a:avLst/>
          </a:prstGeom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6B523CDF-BB13-B2E2-ACE0-C003DE34D041}"/>
              </a:ext>
            </a:extLst>
          </p:cNvPr>
          <p:cNvSpPr txBox="1">
            <a:spLocks/>
          </p:cNvSpPr>
          <p:nvPr/>
        </p:nvSpPr>
        <p:spPr>
          <a:xfrm>
            <a:off x="1074041" y="46996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b="1">
                <a:solidFill>
                  <a:srgbClr val="234C89"/>
                </a:solidFill>
              </a:rPr>
              <a:t>Storia </a:t>
            </a:r>
            <a:r>
              <a:rPr lang="it-IT" b="1">
                <a:solidFill>
                  <a:srgbClr val="90D400"/>
                </a:solidFill>
              </a:rPr>
              <a:t>Sorgenia</a:t>
            </a:r>
          </a:p>
        </p:txBody>
      </p:sp>
      <p:pic>
        <p:nvPicPr>
          <p:cNvPr id="17" name="Picture 2" descr="Sorgenia - Wikipedia">
            <a:extLst>
              <a:ext uri="{FF2B5EF4-FFF2-40B4-BE49-F238E27FC236}">
                <a16:creationId xmlns:a16="http://schemas.microsoft.com/office/drawing/2014/main" id="{8F36C826-75A4-988C-765F-BA069BE84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561" y="4088742"/>
            <a:ext cx="2354580" cy="7848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989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07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ma 407">
            <a:extLst>
              <a:ext uri="{FF2B5EF4-FFF2-40B4-BE49-F238E27FC236}">
                <a16:creationId xmlns:a16="http://schemas.microsoft.com/office/drawing/2014/main" id="{8B359F6A-6104-C03F-A481-8FCFA18735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9049575"/>
              </p:ext>
            </p:extLst>
          </p:nvPr>
        </p:nvGraphicFramePr>
        <p:xfrm>
          <a:off x="558289" y="1545464"/>
          <a:ext cx="11267951" cy="47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Immagine 12">
            <a:extLst>
              <a:ext uri="{FF2B5EF4-FFF2-40B4-BE49-F238E27FC236}">
                <a16:creationId xmlns:a16="http://schemas.microsoft.com/office/drawing/2014/main" id="{D4805DA1-0A37-1209-8F5E-160F2B6A161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" t="28079" r="6747" b="36702"/>
          <a:stretch/>
        </p:blipFill>
        <p:spPr>
          <a:xfrm>
            <a:off x="3868121" y="3988275"/>
            <a:ext cx="3178304" cy="9081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E76956A-255C-B21A-4CEF-CBE955EDE34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"/>
          <a:stretch/>
        </p:blipFill>
        <p:spPr>
          <a:xfrm>
            <a:off x="6824682" y="2967715"/>
            <a:ext cx="4140404" cy="826387"/>
          </a:xfrm>
          <a:prstGeom prst="rect">
            <a:avLst/>
          </a:prstGeom>
          <a:effectLst/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C0250694-9813-DA84-3CB5-EA4F14F9175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" t="19635" r="174" b="33459"/>
          <a:stretch/>
        </p:blipFill>
        <p:spPr>
          <a:xfrm>
            <a:off x="1056566" y="2952475"/>
            <a:ext cx="2998273" cy="874512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Elemento grafico 23">
            <a:hlinkClick r:id="rId12" action="ppaction://hlinksldjump"/>
            <a:extLst>
              <a:ext uri="{FF2B5EF4-FFF2-40B4-BE49-F238E27FC236}">
                <a16:creationId xmlns:a16="http://schemas.microsoft.com/office/drawing/2014/main" id="{8B8305A2-087E-0409-5CBE-8EFECC0193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595533" y="6258952"/>
            <a:ext cx="500221" cy="500221"/>
          </a:xfrm>
          <a:prstGeom prst="rect">
            <a:avLst/>
          </a:prstGeom>
        </p:spPr>
      </p:pic>
      <p:pic>
        <p:nvPicPr>
          <p:cNvPr id="25" name="Elemento grafico 24">
            <a:hlinkClick r:id="rId15" action="ppaction://hlinksldjump"/>
            <a:extLst>
              <a:ext uri="{FF2B5EF4-FFF2-40B4-BE49-F238E27FC236}">
                <a16:creationId xmlns:a16="http://schemas.microsoft.com/office/drawing/2014/main" id="{9F1AF9AB-10A1-6586-D602-88502EE982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2113422" y="6298635"/>
            <a:ext cx="420856" cy="420856"/>
          </a:xfrm>
          <a:prstGeom prst="rect">
            <a:avLst/>
          </a:prstGeom>
        </p:spPr>
      </p:pic>
      <p:pic>
        <p:nvPicPr>
          <p:cNvPr id="26" name="Elemento grafico 25">
            <a:hlinkClick r:id="rId18" action="ppaction://hlinksldjump"/>
            <a:extLst>
              <a:ext uri="{FF2B5EF4-FFF2-40B4-BE49-F238E27FC236}">
                <a16:creationId xmlns:a16="http://schemas.microsoft.com/office/drawing/2014/main" id="{92B11145-8B39-BDF4-FDA1-5ECD6062E8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630077" y="6298637"/>
            <a:ext cx="420854" cy="420854"/>
          </a:xfrm>
          <a:prstGeom prst="rect">
            <a:avLst/>
          </a:prstGeom>
        </p:spPr>
      </p:pic>
      <p:pic>
        <p:nvPicPr>
          <p:cNvPr id="27" name="Elemento grafico 26">
            <a:hlinkClick r:id="rId21" action="ppaction://hlinksldjump"/>
            <a:extLst>
              <a:ext uri="{FF2B5EF4-FFF2-40B4-BE49-F238E27FC236}">
                <a16:creationId xmlns:a16="http://schemas.microsoft.com/office/drawing/2014/main" id="{6B3AA9D4-5D54-F1D7-F9F4-F8537DC70A6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1125734" y="6298637"/>
            <a:ext cx="420854" cy="420854"/>
          </a:xfrm>
          <a:prstGeom prst="rect">
            <a:avLst/>
          </a:prstGeom>
        </p:spPr>
      </p:pic>
      <p:pic>
        <p:nvPicPr>
          <p:cNvPr id="28" name="Elemento grafico 27">
            <a:hlinkClick r:id="rId24" action="ppaction://hlinksldjump"/>
            <a:extLst>
              <a:ext uri="{FF2B5EF4-FFF2-40B4-BE49-F238E27FC236}">
                <a16:creationId xmlns:a16="http://schemas.microsoft.com/office/drawing/2014/main" id="{60DF96E0-A72E-AAC3-7901-DCD90A50CB9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137435" y="6298637"/>
            <a:ext cx="420854" cy="420854"/>
          </a:xfrm>
          <a:prstGeom prst="rect">
            <a:avLst/>
          </a:prstGeom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5FC89A7E-064D-C450-3E8A-8AF70AAB34FF}"/>
              </a:ext>
            </a:extLst>
          </p:cNvPr>
          <p:cNvSpPr txBox="1">
            <a:spLocks/>
          </p:cNvSpPr>
          <p:nvPr/>
        </p:nvSpPr>
        <p:spPr>
          <a:xfrm>
            <a:off x="1074041" y="46996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b="1">
                <a:solidFill>
                  <a:srgbClr val="234C89"/>
                </a:solidFill>
              </a:rPr>
              <a:t>Storia </a:t>
            </a:r>
            <a:r>
              <a:rPr lang="it-IT" b="1">
                <a:solidFill>
                  <a:srgbClr val="90D400"/>
                </a:solidFill>
              </a:rPr>
              <a:t>Sorgenia</a:t>
            </a:r>
          </a:p>
        </p:txBody>
      </p:sp>
    </p:spTree>
    <p:extLst>
      <p:ext uri="{BB962C8B-B14F-4D97-AF65-F5344CB8AC3E}">
        <p14:creationId xmlns:p14="http://schemas.microsoft.com/office/powerpoint/2010/main" val="849458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B5D6002-D1E2-3540-B251-F5C53573E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7389" y="589322"/>
            <a:ext cx="6005631" cy="600563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8348CC-466E-8682-5215-A3ADD8EC40E4}"/>
              </a:ext>
            </a:extLst>
          </p:cNvPr>
          <p:cNvSpPr txBox="1"/>
          <p:nvPr/>
        </p:nvSpPr>
        <p:spPr>
          <a:xfrm>
            <a:off x="937296" y="1589676"/>
            <a:ext cx="3924264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/>
              <a:t>Il Gruppo Sorgenia ha adottato un proprio Codice Etico, disponibile sul sito web di Sorgenia S.p.A, in cui viene definito in maniera chiara e inequivocabile l’insieme dei </a:t>
            </a:r>
            <a:r>
              <a:rPr lang="it-IT" b="1"/>
              <a:t>valori</a:t>
            </a:r>
            <a:r>
              <a:rPr lang="it-IT"/>
              <a:t> e dei </a:t>
            </a:r>
            <a:r>
              <a:rPr lang="it-IT" b="1"/>
              <a:t>principi</a:t>
            </a:r>
            <a:r>
              <a:rPr lang="it-IT"/>
              <a:t> ai quali le società del Gruppo si ispirano nel perseguimento dei propri </a:t>
            </a:r>
            <a:r>
              <a:rPr lang="it-IT" b="1"/>
              <a:t>obiettivi.</a:t>
            </a:r>
          </a:p>
          <a:p>
            <a:endParaRPr lang="it-IT" b="1"/>
          </a:p>
          <a:p>
            <a:r>
              <a:rPr lang="it-IT"/>
              <a:t>Il tutto nel rispetto delle normative nazionali ed internazionali, e considerando le aspettative di tutte le diverse categorie di stakeholder.</a:t>
            </a:r>
          </a:p>
        </p:txBody>
      </p:sp>
      <p:pic>
        <p:nvPicPr>
          <p:cNvPr id="15" name="Elemento grafico 14">
            <a:hlinkClick r:id="rId5" action="ppaction://hlinksldjump"/>
            <a:extLst>
              <a:ext uri="{FF2B5EF4-FFF2-40B4-BE49-F238E27FC236}">
                <a16:creationId xmlns:a16="http://schemas.microsoft.com/office/drawing/2014/main" id="{90CC03E5-7172-1056-A57A-6204244B0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595533" y="6258952"/>
            <a:ext cx="500221" cy="500221"/>
          </a:xfrm>
          <a:prstGeom prst="rect">
            <a:avLst/>
          </a:prstGeom>
        </p:spPr>
      </p:pic>
      <p:pic>
        <p:nvPicPr>
          <p:cNvPr id="16" name="Elemento grafico 15">
            <a:hlinkClick r:id="rId8" action="ppaction://hlinksldjump"/>
            <a:extLst>
              <a:ext uri="{FF2B5EF4-FFF2-40B4-BE49-F238E27FC236}">
                <a16:creationId xmlns:a16="http://schemas.microsoft.com/office/drawing/2014/main" id="{35A243FB-4442-8902-D8B5-ABD6E65083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2113422" y="6298635"/>
            <a:ext cx="420856" cy="420856"/>
          </a:xfrm>
          <a:prstGeom prst="rect">
            <a:avLst/>
          </a:prstGeom>
        </p:spPr>
      </p:pic>
      <p:pic>
        <p:nvPicPr>
          <p:cNvPr id="18" name="Elemento grafico 17">
            <a:hlinkClick r:id="rId11" action="ppaction://hlinksldjump"/>
            <a:extLst>
              <a:ext uri="{FF2B5EF4-FFF2-40B4-BE49-F238E27FC236}">
                <a16:creationId xmlns:a16="http://schemas.microsoft.com/office/drawing/2014/main" id="{DA3C6E44-22C7-8A8F-2903-49C09EB217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630077" y="6298637"/>
            <a:ext cx="420854" cy="420854"/>
          </a:xfrm>
          <a:prstGeom prst="rect">
            <a:avLst/>
          </a:prstGeom>
        </p:spPr>
      </p:pic>
      <p:pic>
        <p:nvPicPr>
          <p:cNvPr id="19" name="Elemento grafico 18">
            <a:hlinkClick r:id="rId14" action="ppaction://hlinksldjump"/>
            <a:extLst>
              <a:ext uri="{FF2B5EF4-FFF2-40B4-BE49-F238E27FC236}">
                <a16:creationId xmlns:a16="http://schemas.microsoft.com/office/drawing/2014/main" id="{701DBEEA-0B9A-5301-5AFA-2C594D236D7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125734" y="6298637"/>
            <a:ext cx="420854" cy="420854"/>
          </a:xfrm>
          <a:prstGeom prst="rect">
            <a:avLst/>
          </a:prstGeom>
        </p:spPr>
      </p:pic>
      <p:pic>
        <p:nvPicPr>
          <p:cNvPr id="20" name="Elemento grafico 19">
            <a:hlinkClick r:id="rId17" action="ppaction://hlinksldjump"/>
            <a:extLst>
              <a:ext uri="{FF2B5EF4-FFF2-40B4-BE49-F238E27FC236}">
                <a16:creationId xmlns:a16="http://schemas.microsoft.com/office/drawing/2014/main" id="{3A617CBA-CDF0-786A-EEBD-EDE1E9A392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137435" y="6298637"/>
            <a:ext cx="420854" cy="420854"/>
          </a:xfrm>
          <a:prstGeom prst="rect">
            <a:avLst/>
          </a:prstGeo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B4988603-B63C-E7DF-65D3-39AA973F263A}"/>
              </a:ext>
            </a:extLst>
          </p:cNvPr>
          <p:cNvSpPr txBox="1">
            <a:spLocks/>
          </p:cNvSpPr>
          <p:nvPr/>
        </p:nvSpPr>
        <p:spPr>
          <a:xfrm>
            <a:off x="1074041" y="46996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b="1">
                <a:solidFill>
                  <a:srgbClr val="234C89"/>
                </a:solidFill>
              </a:rPr>
              <a:t>Codice </a:t>
            </a:r>
            <a:r>
              <a:rPr lang="it-IT" b="1">
                <a:solidFill>
                  <a:srgbClr val="90D400"/>
                </a:solidFill>
              </a:rPr>
              <a:t>Etico</a:t>
            </a:r>
          </a:p>
        </p:txBody>
      </p:sp>
    </p:spTree>
    <p:extLst>
      <p:ext uri="{BB962C8B-B14F-4D97-AF65-F5344CB8AC3E}">
        <p14:creationId xmlns:p14="http://schemas.microsoft.com/office/powerpoint/2010/main" val="4008744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4">
            <a:extLst>
              <a:ext uri="{FF2B5EF4-FFF2-40B4-BE49-F238E27FC236}">
                <a16:creationId xmlns:a16="http://schemas.microsoft.com/office/drawing/2014/main" id="{F260F4D5-9841-222A-3145-16BE714C8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5" r="22565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80C4378-12CF-4CB0-9DE0-BD43A092497E}"/>
              </a:ext>
            </a:extLst>
          </p:cNvPr>
          <p:cNvSpPr txBox="1"/>
          <p:nvPr/>
        </p:nvSpPr>
        <p:spPr>
          <a:xfrm>
            <a:off x="-697024" y="1429288"/>
            <a:ext cx="6866270" cy="2369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it-IT" sz="4800" b="1">
                <a:gradFill>
                  <a:gsLst>
                    <a:gs pos="57500">
                      <a:srgbClr val="598E41">
                        <a:alpha val="70000"/>
                      </a:srgbClr>
                    </a:gs>
                    <a:gs pos="31000">
                      <a:srgbClr val="214881"/>
                    </a:gs>
                    <a:gs pos="84000">
                      <a:srgbClr val="90D400"/>
                    </a:gs>
                  </a:gsLst>
                  <a:lin ang="2700000" scaled="0"/>
                </a:gradFill>
                <a:latin typeface="+mj-lt"/>
                <a:ea typeface="+mj-ea"/>
                <a:cs typeface="+mj-cs"/>
              </a:rPr>
              <a:t>GOVERNANCE</a:t>
            </a:r>
            <a:endParaRPr lang="en-US" sz="4800" b="1">
              <a:solidFill>
                <a:srgbClr val="90D4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riangolo rettangolo 4">
            <a:extLst>
              <a:ext uri="{FF2B5EF4-FFF2-40B4-BE49-F238E27FC236}">
                <a16:creationId xmlns:a16="http://schemas.microsoft.com/office/drawing/2014/main" id="{9B7F3DEE-7E3B-139C-0712-028E69B06F93}"/>
              </a:ext>
            </a:extLst>
          </p:cNvPr>
          <p:cNvSpPr/>
          <p:nvPr/>
        </p:nvSpPr>
        <p:spPr>
          <a:xfrm rot="10800000" flipH="1">
            <a:off x="0" y="-3"/>
            <a:ext cx="524656" cy="3162927"/>
          </a:xfrm>
          <a:prstGeom prst="rtTriangle">
            <a:avLst/>
          </a:prstGeom>
          <a:solidFill>
            <a:srgbClr val="2B3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iangolo rettangolo 6">
            <a:extLst>
              <a:ext uri="{FF2B5EF4-FFF2-40B4-BE49-F238E27FC236}">
                <a16:creationId xmlns:a16="http://schemas.microsoft.com/office/drawing/2014/main" id="{68C4F917-A1B5-B606-4659-FF9D633E727A}"/>
              </a:ext>
            </a:extLst>
          </p:cNvPr>
          <p:cNvSpPr/>
          <p:nvPr/>
        </p:nvSpPr>
        <p:spPr>
          <a:xfrm>
            <a:off x="0" y="4189750"/>
            <a:ext cx="524656" cy="2668250"/>
          </a:xfrm>
          <a:prstGeom prst="rtTriangle">
            <a:avLst/>
          </a:prstGeom>
          <a:solidFill>
            <a:srgbClr val="90D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250708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472EE4A-B7B5-ACD5-3904-01910578C1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" t="-669" b="-1"/>
          <a:stretch/>
        </p:blipFill>
        <p:spPr>
          <a:xfrm>
            <a:off x="840310" y="1255375"/>
            <a:ext cx="10511379" cy="5223207"/>
          </a:xfrm>
          <a:prstGeom prst="rect">
            <a:avLst/>
          </a:prstGeom>
        </p:spPr>
      </p:pic>
      <p:pic>
        <p:nvPicPr>
          <p:cNvPr id="10" name="Elemento grafico 9">
            <a:hlinkClick r:id="rId5" action="ppaction://hlinksldjump"/>
            <a:extLst>
              <a:ext uri="{FF2B5EF4-FFF2-40B4-BE49-F238E27FC236}">
                <a16:creationId xmlns:a16="http://schemas.microsoft.com/office/drawing/2014/main" id="{AB42DD65-363E-C41B-CB0B-B0AC00B37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595533" y="6258952"/>
            <a:ext cx="500221" cy="500221"/>
          </a:xfrm>
          <a:prstGeom prst="rect">
            <a:avLst/>
          </a:prstGeom>
        </p:spPr>
      </p:pic>
      <p:pic>
        <p:nvPicPr>
          <p:cNvPr id="11" name="Elemento grafico 10">
            <a:hlinkClick r:id="rId8" action="ppaction://hlinksldjump"/>
            <a:extLst>
              <a:ext uri="{FF2B5EF4-FFF2-40B4-BE49-F238E27FC236}">
                <a16:creationId xmlns:a16="http://schemas.microsoft.com/office/drawing/2014/main" id="{3C38DD2B-AE9D-F4BD-F21F-2707610F6B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2113422" y="6298635"/>
            <a:ext cx="420856" cy="420856"/>
          </a:xfrm>
          <a:prstGeom prst="rect">
            <a:avLst/>
          </a:prstGeom>
        </p:spPr>
      </p:pic>
      <p:pic>
        <p:nvPicPr>
          <p:cNvPr id="12" name="Elemento grafico 11">
            <a:hlinkClick r:id="rId11" action="ppaction://hlinksldjump"/>
            <a:extLst>
              <a:ext uri="{FF2B5EF4-FFF2-40B4-BE49-F238E27FC236}">
                <a16:creationId xmlns:a16="http://schemas.microsoft.com/office/drawing/2014/main" id="{470C65F8-9A74-0EE1-0A88-8DBC1AD2A8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630077" y="6298637"/>
            <a:ext cx="420854" cy="420854"/>
          </a:xfrm>
          <a:prstGeom prst="rect">
            <a:avLst/>
          </a:prstGeom>
        </p:spPr>
      </p:pic>
      <p:pic>
        <p:nvPicPr>
          <p:cNvPr id="13" name="Elemento grafico 12">
            <a:hlinkClick r:id="rId14" action="ppaction://hlinksldjump"/>
            <a:extLst>
              <a:ext uri="{FF2B5EF4-FFF2-40B4-BE49-F238E27FC236}">
                <a16:creationId xmlns:a16="http://schemas.microsoft.com/office/drawing/2014/main" id="{98C9BD4A-B802-A043-3122-B82AE7B10B0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125734" y="6298637"/>
            <a:ext cx="420854" cy="420854"/>
          </a:xfrm>
          <a:prstGeom prst="rect">
            <a:avLst/>
          </a:prstGeom>
        </p:spPr>
      </p:pic>
      <p:pic>
        <p:nvPicPr>
          <p:cNvPr id="14" name="Elemento grafico 13">
            <a:hlinkClick r:id="rId17" action="ppaction://hlinksldjump"/>
            <a:extLst>
              <a:ext uri="{FF2B5EF4-FFF2-40B4-BE49-F238E27FC236}">
                <a16:creationId xmlns:a16="http://schemas.microsoft.com/office/drawing/2014/main" id="{618D9FA2-AEF7-25BC-E74D-D2B7B481F9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137435" y="6298637"/>
            <a:ext cx="420854" cy="420854"/>
          </a:xfrm>
          <a:prstGeom prst="rect">
            <a:avLst/>
          </a:prstGeom>
        </p:spPr>
      </p:pic>
      <p:sp>
        <p:nvSpPr>
          <p:cNvPr id="15" name="Titolo 1">
            <a:extLst>
              <a:ext uri="{FF2B5EF4-FFF2-40B4-BE49-F238E27FC236}">
                <a16:creationId xmlns:a16="http://schemas.microsoft.com/office/drawing/2014/main" id="{EE5FFCE9-F9A3-4989-9B9A-515331B8C211}"/>
              </a:ext>
            </a:extLst>
          </p:cNvPr>
          <p:cNvSpPr txBox="1">
            <a:spLocks/>
          </p:cNvSpPr>
          <p:nvPr/>
        </p:nvSpPr>
        <p:spPr>
          <a:xfrm>
            <a:off x="1074041" y="46996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b="1">
                <a:solidFill>
                  <a:srgbClr val="234C89"/>
                </a:solidFill>
              </a:rPr>
              <a:t>Organigramma </a:t>
            </a:r>
            <a:r>
              <a:rPr lang="it-IT" b="1">
                <a:solidFill>
                  <a:srgbClr val="90D400"/>
                </a:solidFill>
              </a:rPr>
              <a:t>del Gruppo</a:t>
            </a:r>
          </a:p>
        </p:txBody>
      </p:sp>
    </p:spTree>
    <p:extLst>
      <p:ext uri="{BB962C8B-B14F-4D97-AF65-F5344CB8AC3E}">
        <p14:creationId xmlns:p14="http://schemas.microsoft.com/office/powerpoint/2010/main" val="136343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A0E80F33506E4B868E9584F0F56568" ma:contentTypeVersion="7" ma:contentTypeDescription="Create a new document." ma:contentTypeScope="" ma:versionID="5389969b4ae4d3504375b9d3b6ccd0cc">
  <xsd:schema xmlns:xsd="http://www.w3.org/2001/XMLSchema" xmlns:xs="http://www.w3.org/2001/XMLSchema" xmlns:p="http://schemas.microsoft.com/office/2006/metadata/properties" xmlns:ns3="9f992b09-3f4e-4fe0-82cd-9777b81e8766" xmlns:ns4="63206fb8-a632-4e1b-983d-3416951956cf" targetNamespace="http://schemas.microsoft.com/office/2006/metadata/properties" ma:root="true" ma:fieldsID="d864adf9d174e9184879c633b52c08bb" ns3:_="" ns4:_="">
    <xsd:import namespace="9f992b09-3f4e-4fe0-82cd-9777b81e8766"/>
    <xsd:import namespace="63206fb8-a632-4e1b-983d-3416951956c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992b09-3f4e-4fe0-82cd-9777b81e87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206fb8-a632-4e1b-983d-3416951956c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4166B5-CE51-4B8B-8391-C39CE74E2AD9}">
  <ds:schemaRefs>
    <ds:schemaRef ds:uri="http://purl.org/dc/dcmitype/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9f992b09-3f4e-4fe0-82cd-9777b81e8766"/>
    <ds:schemaRef ds:uri="http://schemas.openxmlformats.org/package/2006/metadata/core-properties"/>
    <ds:schemaRef ds:uri="63206fb8-a632-4e1b-983d-3416951956cf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F7B26B5-0693-4493-AE62-0BDC0F71B37E}">
  <ds:schemaRefs>
    <ds:schemaRef ds:uri="63206fb8-a632-4e1b-983d-3416951956cf"/>
    <ds:schemaRef ds:uri="9f992b09-3f4e-4fe0-82cd-9777b81e876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1D22428-5B2B-41D6-83F8-458EDB6BAD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1460</Words>
  <Application>Microsoft Office PowerPoint</Application>
  <PresentationFormat>Widescreen</PresentationFormat>
  <Paragraphs>287</Paragraphs>
  <Slides>28</Slides>
  <Notes>15</Notes>
  <HiddenSlides>5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7" baseType="lpstr">
      <vt:lpstr>Yu Gothic Light</vt:lpstr>
      <vt:lpstr>Arial</vt:lpstr>
      <vt:lpstr>Avenir Next LT Pro</vt:lpstr>
      <vt:lpstr>Bahnschrift</vt:lpstr>
      <vt:lpstr>Calibri</vt:lpstr>
      <vt:lpstr>Cascadia Code SemiBold</vt:lpstr>
      <vt:lpstr>Trebuchet MS</vt:lpstr>
      <vt:lpstr>Wingdings 3</vt:lpstr>
      <vt:lpstr>Sfaccettatura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BIBLIOGRAFIA </vt:lpstr>
      <vt:lpstr>Presentazione standard di PowerPoint</vt:lpstr>
      <vt:lpstr>Presentazione standard di PowerPoint</vt:lpstr>
      <vt:lpstr>Presentazione standard di PowerPoint</vt:lpstr>
      <vt:lpstr>Storia Sorgenia</vt:lpstr>
      <vt:lpstr>Storia Sorgenia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Davide Tonelli</dc:creator>
  <cp:lastModifiedBy>Simone Calò</cp:lastModifiedBy>
  <cp:revision>3</cp:revision>
  <dcterms:created xsi:type="dcterms:W3CDTF">2022-04-11T15:59:14Z</dcterms:created>
  <dcterms:modified xsi:type="dcterms:W3CDTF">2023-09-21T13:46:38Z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0x01010023A0E80F33506E4B868E9584F0F56568</vt:lpwstr>
  </property>
</Properties>
</file>